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267" r:id="rId3"/>
    <p:sldId id="303" r:id="rId4"/>
    <p:sldId id="311" r:id="rId5"/>
    <p:sldId id="313" r:id="rId6"/>
    <p:sldId id="305" r:id="rId7"/>
    <p:sldId id="314" r:id="rId8"/>
    <p:sldId id="257" r:id="rId9"/>
    <p:sldId id="282" r:id="rId10"/>
    <p:sldId id="269" r:id="rId11"/>
  </p:sldIdLst>
  <p:sldSz cx="9144000" cy="5143500" type="screen16x9"/>
  <p:notesSz cx="6858000" cy="9144000"/>
  <p:embeddedFontLst>
    <p:embeddedFont>
      <p:font typeface="Maitree" charset="-34"/>
      <p:regular r:id="rId13"/>
      <p:bold r:id="rId14"/>
    </p:embeddedFont>
    <p:embeddedFont>
      <p:font typeface="Bangers" charset="-18"/>
      <p:regular r:id="rId15"/>
    </p:embeddedFont>
    <p:embeddedFont>
      <p:font typeface="Maitree Medium" charset="-34"/>
      <p:bold r:id="rId16"/>
    </p:embeddedFont>
    <p:embeddedFont>
      <p:font typeface="Arial Black" pitchFamily="34" charset="0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      <p15:guide id="1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B851DB5B-71B0-4E1F-B036-516BF2CA843D}">
  <a:tblStyle styleId="{B851DB5B-71B0-4E1F-B036-516BF2CA84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47" autoAdjust="0"/>
    <p:restoredTop sz="94660"/>
  </p:normalViewPr>
  <p:slideViewPr>
    <p:cSldViewPr snapToGrid="0">
      <p:cViewPr>
        <p:scale>
          <a:sx n="86" d="100"/>
          <a:sy n="86" d="100"/>
        </p:scale>
        <p:origin x="-1044" y="-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40552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63ec31b6eb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63ec31b6eb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3ec31b6e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3ec31b6e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g6b610c76c4_0_1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6" name="Google Shape;2276;g6b610c76c4_0_1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6b5567d8c1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3" name="Google Shape;1623;g6b5567d8c1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68375" y="0"/>
            <a:ext cx="10080746" cy="5143506"/>
            <a:chOff x="-468375" y="0"/>
            <a:chExt cx="10080746" cy="5143506"/>
          </a:xfrm>
        </p:grpSpPr>
        <p:sp>
          <p:nvSpPr>
            <p:cNvPr id="10" name="Google Shape;10;p2"/>
            <p:cNvSpPr/>
            <p:nvPr/>
          </p:nvSpPr>
          <p:spPr>
            <a:xfrm>
              <a:off x="-12775" y="0"/>
              <a:ext cx="9212423" cy="3981228"/>
            </a:xfrm>
            <a:custGeom>
              <a:avLst/>
              <a:gdLst/>
              <a:ahLst/>
              <a:cxnLst/>
              <a:rect l="l" t="t" r="r" b="b"/>
              <a:pathLst>
                <a:path w="258033" h="112655" extrusionOk="0">
                  <a:moveTo>
                    <a:pt x="0" y="0"/>
                  </a:moveTo>
                  <a:lnTo>
                    <a:pt x="0" y="112654"/>
                  </a:lnTo>
                  <a:lnTo>
                    <a:pt x="258032" y="112654"/>
                  </a:lnTo>
                  <a:lnTo>
                    <a:pt x="258032" y="0"/>
                  </a:ln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75811" y="3341522"/>
              <a:ext cx="7992388" cy="373685"/>
            </a:xfrm>
            <a:custGeom>
              <a:avLst/>
              <a:gdLst/>
              <a:ahLst/>
              <a:cxnLst/>
              <a:rect l="l" t="t" r="r" b="b"/>
              <a:pathLst>
                <a:path w="226157" h="10574" extrusionOk="0">
                  <a:moveTo>
                    <a:pt x="0" y="0"/>
                  </a:moveTo>
                  <a:lnTo>
                    <a:pt x="0" y="4280"/>
                  </a:lnTo>
                  <a:cubicBezTo>
                    <a:pt x="0" y="7861"/>
                    <a:pt x="2386" y="10573"/>
                    <a:pt x="5406" y="10573"/>
                  </a:cubicBezTo>
                  <a:cubicBezTo>
                    <a:pt x="5548" y="10573"/>
                    <a:pt x="5692" y="10567"/>
                    <a:pt x="5837" y="10555"/>
                  </a:cubicBezTo>
                  <a:lnTo>
                    <a:pt x="220320" y="10555"/>
                  </a:lnTo>
                  <a:cubicBezTo>
                    <a:pt x="220465" y="10567"/>
                    <a:pt x="220609" y="10573"/>
                    <a:pt x="220751" y="10573"/>
                  </a:cubicBezTo>
                  <a:cubicBezTo>
                    <a:pt x="223771" y="10573"/>
                    <a:pt x="226157" y="7861"/>
                    <a:pt x="226157" y="4280"/>
                  </a:cubicBezTo>
                  <a:lnTo>
                    <a:pt x="226157" y="0"/>
                  </a:lnTo>
                  <a:cubicBezTo>
                    <a:pt x="226157" y="3581"/>
                    <a:pt x="223771" y="6294"/>
                    <a:pt x="220751" y="6294"/>
                  </a:cubicBezTo>
                  <a:cubicBezTo>
                    <a:pt x="220609" y="6294"/>
                    <a:pt x="220465" y="6288"/>
                    <a:pt x="220320" y="6276"/>
                  </a:cubicBezTo>
                  <a:lnTo>
                    <a:pt x="5837" y="6276"/>
                  </a:lnTo>
                  <a:cubicBezTo>
                    <a:pt x="5692" y="6288"/>
                    <a:pt x="5548" y="6294"/>
                    <a:pt x="5406" y="6294"/>
                  </a:cubicBezTo>
                  <a:cubicBezTo>
                    <a:pt x="2386" y="6294"/>
                    <a:pt x="0" y="3581"/>
                    <a:pt x="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575811" y="394357"/>
              <a:ext cx="7992388" cy="3169680"/>
            </a:xfrm>
            <a:custGeom>
              <a:avLst/>
              <a:gdLst/>
              <a:ahLst/>
              <a:cxnLst/>
              <a:rect l="l" t="t" r="r" b="b"/>
              <a:pathLst>
                <a:path w="226157" h="89691" extrusionOk="0">
                  <a:moveTo>
                    <a:pt x="7168" y="1"/>
                  </a:moveTo>
                  <a:cubicBezTo>
                    <a:pt x="3206" y="1"/>
                    <a:pt x="0" y="3206"/>
                    <a:pt x="0" y="7168"/>
                  </a:cubicBezTo>
                  <a:lnTo>
                    <a:pt x="0" y="83078"/>
                  </a:lnTo>
                  <a:cubicBezTo>
                    <a:pt x="0" y="86846"/>
                    <a:pt x="2385" y="89690"/>
                    <a:pt x="5403" y="89690"/>
                  </a:cubicBezTo>
                  <a:cubicBezTo>
                    <a:pt x="5547" y="89690"/>
                    <a:pt x="5691" y="89684"/>
                    <a:pt x="5837" y="89671"/>
                  </a:cubicBezTo>
                  <a:lnTo>
                    <a:pt x="220078" y="89671"/>
                  </a:lnTo>
                  <a:cubicBezTo>
                    <a:pt x="220229" y="89671"/>
                    <a:pt x="220395" y="89671"/>
                    <a:pt x="220562" y="89686"/>
                  </a:cubicBezTo>
                  <a:cubicBezTo>
                    <a:pt x="220632" y="89689"/>
                    <a:pt x="220702" y="89690"/>
                    <a:pt x="220772" y="89690"/>
                  </a:cubicBezTo>
                  <a:cubicBezTo>
                    <a:pt x="223787" y="89690"/>
                    <a:pt x="226157" y="86832"/>
                    <a:pt x="226157" y="83078"/>
                  </a:cubicBezTo>
                  <a:lnTo>
                    <a:pt x="226157" y="7168"/>
                  </a:lnTo>
                  <a:cubicBezTo>
                    <a:pt x="226157" y="3206"/>
                    <a:pt x="222951" y="1"/>
                    <a:pt x="218989" y="1"/>
                  </a:cubicBezTo>
                  <a:close/>
                </a:path>
              </a:pathLst>
            </a:custGeom>
            <a:solidFill>
              <a:srgbClr val="FBE3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101336" y="3961948"/>
              <a:ext cx="151255" cy="128284"/>
            </a:xfrm>
            <a:custGeom>
              <a:avLst/>
              <a:gdLst/>
              <a:ahLst/>
              <a:cxnLst/>
              <a:rect l="l" t="t" r="r" b="b"/>
              <a:pathLst>
                <a:path w="4280" h="3630" extrusionOk="0">
                  <a:moveTo>
                    <a:pt x="0" y="0"/>
                  </a:moveTo>
                  <a:cubicBezTo>
                    <a:pt x="1240" y="938"/>
                    <a:pt x="2238" y="2178"/>
                    <a:pt x="2888" y="3599"/>
                  </a:cubicBezTo>
                  <a:cubicBezTo>
                    <a:pt x="2934" y="3599"/>
                    <a:pt x="2994" y="3614"/>
                    <a:pt x="3040" y="3629"/>
                  </a:cubicBezTo>
                  <a:cubicBezTo>
                    <a:pt x="3009" y="2314"/>
                    <a:pt x="3448" y="1028"/>
                    <a:pt x="428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372651" y="3961948"/>
              <a:ext cx="398671" cy="1181558"/>
            </a:xfrm>
            <a:custGeom>
              <a:avLst/>
              <a:gdLst/>
              <a:ahLst/>
              <a:cxnLst/>
              <a:rect l="l" t="t" r="r" b="b"/>
              <a:pathLst>
                <a:path w="11281" h="33434" extrusionOk="0">
                  <a:moveTo>
                    <a:pt x="0" y="0"/>
                  </a:moveTo>
                  <a:cubicBezTo>
                    <a:pt x="1618" y="1270"/>
                    <a:pt x="2843" y="3070"/>
                    <a:pt x="3282" y="5066"/>
                  </a:cubicBezTo>
                  <a:lnTo>
                    <a:pt x="4960" y="12732"/>
                  </a:lnTo>
                  <a:cubicBezTo>
                    <a:pt x="5399" y="14728"/>
                    <a:pt x="4945" y="16528"/>
                    <a:pt x="3886" y="17798"/>
                  </a:cubicBezTo>
                  <a:lnTo>
                    <a:pt x="5187" y="24482"/>
                  </a:lnTo>
                  <a:cubicBezTo>
                    <a:pt x="5761" y="27340"/>
                    <a:pt x="5066" y="29910"/>
                    <a:pt x="3508" y="31740"/>
                  </a:cubicBezTo>
                  <a:lnTo>
                    <a:pt x="3735" y="33434"/>
                  </a:lnTo>
                  <a:lnTo>
                    <a:pt x="7561" y="33434"/>
                  </a:lnTo>
                  <a:lnTo>
                    <a:pt x="7773" y="31740"/>
                  </a:lnTo>
                  <a:cubicBezTo>
                    <a:pt x="6215" y="29910"/>
                    <a:pt x="5535" y="27340"/>
                    <a:pt x="6094" y="24482"/>
                  </a:cubicBezTo>
                  <a:lnTo>
                    <a:pt x="7395" y="17798"/>
                  </a:lnTo>
                  <a:cubicBezTo>
                    <a:pt x="6336" y="16528"/>
                    <a:pt x="5882" y="14728"/>
                    <a:pt x="6321" y="12732"/>
                  </a:cubicBezTo>
                  <a:lnTo>
                    <a:pt x="7999" y="5066"/>
                  </a:lnTo>
                  <a:cubicBezTo>
                    <a:pt x="8438" y="3070"/>
                    <a:pt x="9663" y="1270"/>
                    <a:pt x="1128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738867" y="3961948"/>
              <a:ext cx="147509" cy="122948"/>
            </a:xfrm>
            <a:custGeom>
              <a:avLst/>
              <a:gdLst/>
              <a:ahLst/>
              <a:cxnLst/>
              <a:rect l="l" t="t" r="r" b="b"/>
              <a:pathLst>
                <a:path w="4174" h="3479" extrusionOk="0">
                  <a:moveTo>
                    <a:pt x="0" y="0"/>
                  </a:moveTo>
                  <a:cubicBezTo>
                    <a:pt x="1180" y="923"/>
                    <a:pt x="2132" y="2117"/>
                    <a:pt x="2752" y="3478"/>
                  </a:cubicBezTo>
                  <a:lnTo>
                    <a:pt x="2949" y="3478"/>
                  </a:lnTo>
                  <a:cubicBezTo>
                    <a:pt x="2949" y="2208"/>
                    <a:pt x="3372" y="983"/>
                    <a:pt x="417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467552" y="3961948"/>
              <a:ext cx="155001" cy="145389"/>
            </a:xfrm>
            <a:custGeom>
              <a:avLst/>
              <a:gdLst/>
              <a:ahLst/>
              <a:cxnLst/>
              <a:rect l="l" t="t" r="r" b="b"/>
              <a:pathLst>
                <a:path w="4386" h="4114" extrusionOk="0">
                  <a:moveTo>
                    <a:pt x="0" y="0"/>
                  </a:moveTo>
                  <a:cubicBezTo>
                    <a:pt x="1391" y="1059"/>
                    <a:pt x="2465" y="2480"/>
                    <a:pt x="3085" y="4113"/>
                  </a:cubicBezTo>
                  <a:cubicBezTo>
                    <a:pt x="2949" y="2616"/>
                    <a:pt x="3418" y="1149"/>
                    <a:pt x="4385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354" y="3961948"/>
              <a:ext cx="160868" cy="177442"/>
            </a:xfrm>
            <a:custGeom>
              <a:avLst/>
              <a:gdLst/>
              <a:ahLst/>
              <a:cxnLst/>
              <a:rect l="l" t="t" r="r" b="b"/>
              <a:pathLst>
                <a:path w="4552" h="5021" extrusionOk="0">
                  <a:moveTo>
                    <a:pt x="0" y="0"/>
                  </a:moveTo>
                  <a:cubicBezTo>
                    <a:pt x="1634" y="1255"/>
                    <a:pt x="2904" y="3024"/>
                    <a:pt x="3372" y="5020"/>
                  </a:cubicBezTo>
                  <a:cubicBezTo>
                    <a:pt x="3327" y="4824"/>
                    <a:pt x="3297" y="4627"/>
                    <a:pt x="3282" y="4446"/>
                  </a:cubicBezTo>
                  <a:cubicBezTo>
                    <a:pt x="3085" y="2692"/>
                    <a:pt x="3569" y="1134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34298" y="3961948"/>
              <a:ext cx="154471" cy="140583"/>
            </a:xfrm>
            <a:custGeom>
              <a:avLst/>
              <a:gdLst/>
              <a:ahLst/>
              <a:cxnLst/>
              <a:rect l="l" t="t" r="r" b="b"/>
              <a:pathLst>
                <a:path w="4371" h="3978" extrusionOk="0">
                  <a:moveTo>
                    <a:pt x="0" y="0"/>
                  </a:moveTo>
                  <a:cubicBezTo>
                    <a:pt x="1346" y="1028"/>
                    <a:pt x="2405" y="2404"/>
                    <a:pt x="3040" y="3977"/>
                  </a:cubicBezTo>
                  <a:lnTo>
                    <a:pt x="3070" y="3977"/>
                  </a:lnTo>
                  <a:cubicBezTo>
                    <a:pt x="2964" y="2525"/>
                    <a:pt x="3433" y="1104"/>
                    <a:pt x="437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60297" y="3961948"/>
              <a:ext cx="160903" cy="176912"/>
            </a:xfrm>
            <a:custGeom>
              <a:avLst/>
              <a:gdLst/>
              <a:ahLst/>
              <a:cxnLst/>
              <a:rect l="l" t="t" r="r" b="b"/>
              <a:pathLst>
                <a:path w="4553" h="5006" extrusionOk="0">
                  <a:moveTo>
                    <a:pt x="1" y="0"/>
                  </a:moveTo>
                  <a:cubicBezTo>
                    <a:pt x="1634" y="1255"/>
                    <a:pt x="2904" y="3024"/>
                    <a:pt x="3373" y="5005"/>
                  </a:cubicBezTo>
                  <a:cubicBezTo>
                    <a:pt x="3328" y="4794"/>
                    <a:pt x="3297" y="4582"/>
                    <a:pt x="3282" y="4385"/>
                  </a:cubicBezTo>
                  <a:cubicBezTo>
                    <a:pt x="3101" y="2661"/>
                    <a:pt x="3585" y="1119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00513" y="3961948"/>
              <a:ext cx="155001" cy="127754"/>
            </a:xfrm>
            <a:custGeom>
              <a:avLst/>
              <a:gdLst/>
              <a:ahLst/>
              <a:cxnLst/>
              <a:rect l="l" t="t" r="r" b="b"/>
              <a:pathLst>
                <a:path w="4386" h="3615" extrusionOk="0">
                  <a:moveTo>
                    <a:pt x="0" y="0"/>
                  </a:moveTo>
                  <a:cubicBezTo>
                    <a:pt x="1240" y="953"/>
                    <a:pt x="2238" y="2193"/>
                    <a:pt x="2888" y="3614"/>
                  </a:cubicBezTo>
                  <a:lnTo>
                    <a:pt x="3070" y="3614"/>
                  </a:lnTo>
                  <a:cubicBezTo>
                    <a:pt x="3055" y="2299"/>
                    <a:pt x="3524" y="1013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788458" y="3961948"/>
              <a:ext cx="155001" cy="127754"/>
            </a:xfrm>
            <a:custGeom>
              <a:avLst/>
              <a:gdLst/>
              <a:ahLst/>
              <a:cxnLst/>
              <a:rect l="l" t="t" r="r" b="b"/>
              <a:pathLst>
                <a:path w="4386" h="3615" extrusionOk="0">
                  <a:moveTo>
                    <a:pt x="0" y="0"/>
                  </a:moveTo>
                  <a:cubicBezTo>
                    <a:pt x="862" y="1013"/>
                    <a:pt x="1331" y="2299"/>
                    <a:pt x="1316" y="3614"/>
                  </a:cubicBezTo>
                  <a:lnTo>
                    <a:pt x="1498" y="3614"/>
                  </a:lnTo>
                  <a:cubicBezTo>
                    <a:pt x="2148" y="2193"/>
                    <a:pt x="3146" y="953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422242" y="3961948"/>
              <a:ext cx="161433" cy="176912"/>
            </a:xfrm>
            <a:custGeom>
              <a:avLst/>
              <a:gdLst/>
              <a:ahLst/>
              <a:cxnLst/>
              <a:rect l="l" t="t" r="r" b="b"/>
              <a:pathLst>
                <a:path w="4568" h="5006" extrusionOk="0">
                  <a:moveTo>
                    <a:pt x="1" y="0"/>
                  </a:moveTo>
                  <a:cubicBezTo>
                    <a:pt x="923" y="1089"/>
                    <a:pt x="1392" y="2480"/>
                    <a:pt x="1316" y="3901"/>
                  </a:cubicBezTo>
                  <a:cubicBezTo>
                    <a:pt x="1301" y="4279"/>
                    <a:pt x="1271" y="4642"/>
                    <a:pt x="1195" y="5005"/>
                  </a:cubicBezTo>
                  <a:cubicBezTo>
                    <a:pt x="1664" y="3024"/>
                    <a:pt x="2934" y="1255"/>
                    <a:pt x="4567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062459" y="3961948"/>
              <a:ext cx="160868" cy="177442"/>
            </a:xfrm>
            <a:custGeom>
              <a:avLst/>
              <a:gdLst/>
              <a:ahLst/>
              <a:cxnLst/>
              <a:rect l="l" t="t" r="r" b="b"/>
              <a:pathLst>
                <a:path w="4552" h="5021" extrusionOk="0">
                  <a:moveTo>
                    <a:pt x="0" y="0"/>
                  </a:moveTo>
                  <a:cubicBezTo>
                    <a:pt x="983" y="1134"/>
                    <a:pt x="1467" y="2692"/>
                    <a:pt x="1270" y="4446"/>
                  </a:cubicBezTo>
                  <a:cubicBezTo>
                    <a:pt x="1255" y="4627"/>
                    <a:pt x="1210" y="4824"/>
                    <a:pt x="1180" y="5020"/>
                  </a:cubicBezTo>
                  <a:cubicBezTo>
                    <a:pt x="1648" y="3024"/>
                    <a:pt x="2918" y="1255"/>
                    <a:pt x="45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55203" y="3961948"/>
              <a:ext cx="154471" cy="140583"/>
            </a:xfrm>
            <a:custGeom>
              <a:avLst/>
              <a:gdLst/>
              <a:ahLst/>
              <a:cxnLst/>
              <a:rect l="l" t="t" r="r" b="b"/>
              <a:pathLst>
                <a:path w="4371" h="3978" extrusionOk="0">
                  <a:moveTo>
                    <a:pt x="1" y="0"/>
                  </a:moveTo>
                  <a:cubicBezTo>
                    <a:pt x="938" y="1104"/>
                    <a:pt x="1407" y="2525"/>
                    <a:pt x="1301" y="3977"/>
                  </a:cubicBezTo>
                  <a:lnTo>
                    <a:pt x="1331" y="3977"/>
                  </a:lnTo>
                  <a:cubicBezTo>
                    <a:pt x="1966" y="2404"/>
                    <a:pt x="3025" y="1028"/>
                    <a:pt x="437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257596" y="3961948"/>
              <a:ext cx="147509" cy="122948"/>
            </a:xfrm>
            <a:custGeom>
              <a:avLst/>
              <a:gdLst/>
              <a:ahLst/>
              <a:cxnLst/>
              <a:rect l="l" t="t" r="r" b="b"/>
              <a:pathLst>
                <a:path w="4174" h="3479" extrusionOk="0">
                  <a:moveTo>
                    <a:pt x="0" y="0"/>
                  </a:moveTo>
                  <a:cubicBezTo>
                    <a:pt x="802" y="983"/>
                    <a:pt x="1225" y="2208"/>
                    <a:pt x="1225" y="3478"/>
                  </a:cubicBezTo>
                  <a:lnTo>
                    <a:pt x="1422" y="3478"/>
                  </a:lnTo>
                  <a:cubicBezTo>
                    <a:pt x="2042" y="2117"/>
                    <a:pt x="2994" y="923"/>
                    <a:pt x="417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891381" y="3961948"/>
              <a:ext cx="151255" cy="128284"/>
            </a:xfrm>
            <a:custGeom>
              <a:avLst/>
              <a:gdLst/>
              <a:ahLst/>
              <a:cxnLst/>
              <a:rect l="l" t="t" r="r" b="b"/>
              <a:pathLst>
                <a:path w="4280" h="3630" extrusionOk="0">
                  <a:moveTo>
                    <a:pt x="0" y="0"/>
                  </a:moveTo>
                  <a:cubicBezTo>
                    <a:pt x="832" y="1028"/>
                    <a:pt x="1271" y="2314"/>
                    <a:pt x="1240" y="3629"/>
                  </a:cubicBezTo>
                  <a:cubicBezTo>
                    <a:pt x="1286" y="3614"/>
                    <a:pt x="1346" y="3599"/>
                    <a:pt x="1392" y="3599"/>
                  </a:cubicBezTo>
                  <a:cubicBezTo>
                    <a:pt x="2042" y="2178"/>
                    <a:pt x="3040" y="938"/>
                    <a:pt x="4280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521419" y="3961948"/>
              <a:ext cx="155001" cy="145389"/>
            </a:xfrm>
            <a:custGeom>
              <a:avLst/>
              <a:gdLst/>
              <a:ahLst/>
              <a:cxnLst/>
              <a:rect l="l" t="t" r="r" b="b"/>
              <a:pathLst>
                <a:path w="4386" h="4114" extrusionOk="0">
                  <a:moveTo>
                    <a:pt x="1" y="0"/>
                  </a:moveTo>
                  <a:cubicBezTo>
                    <a:pt x="923" y="1089"/>
                    <a:pt x="1392" y="2480"/>
                    <a:pt x="1316" y="3901"/>
                  </a:cubicBezTo>
                  <a:cubicBezTo>
                    <a:pt x="1316" y="3977"/>
                    <a:pt x="1301" y="4038"/>
                    <a:pt x="1301" y="4113"/>
                  </a:cubicBezTo>
                  <a:cubicBezTo>
                    <a:pt x="1921" y="2480"/>
                    <a:pt x="2995" y="1059"/>
                    <a:pt x="4386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09536" y="3924523"/>
              <a:ext cx="583569" cy="463873"/>
            </a:xfrm>
            <a:custGeom>
              <a:avLst/>
              <a:gdLst/>
              <a:ahLst/>
              <a:cxnLst/>
              <a:rect l="l" t="t" r="r" b="b"/>
              <a:pathLst>
                <a:path w="16513" h="13126" extrusionOk="0">
                  <a:moveTo>
                    <a:pt x="5005" y="1"/>
                  </a:moveTo>
                  <a:cubicBezTo>
                    <a:pt x="2102" y="1"/>
                    <a:pt x="106" y="1997"/>
                    <a:pt x="0" y="4673"/>
                  </a:cubicBezTo>
                  <a:lnTo>
                    <a:pt x="681" y="4673"/>
                  </a:lnTo>
                  <a:cubicBezTo>
                    <a:pt x="5686" y="4673"/>
                    <a:pt x="10555" y="8333"/>
                    <a:pt x="12248" y="13126"/>
                  </a:cubicBezTo>
                  <a:cubicBezTo>
                    <a:pt x="12127" y="9769"/>
                    <a:pt x="13776" y="6956"/>
                    <a:pt x="16513" y="5580"/>
                  </a:cubicBezTo>
                  <a:cubicBezTo>
                    <a:pt x="15500" y="2450"/>
                    <a:pt x="12309" y="1"/>
                    <a:pt x="908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6104" y="3924523"/>
              <a:ext cx="579859" cy="462283"/>
            </a:xfrm>
            <a:custGeom>
              <a:avLst/>
              <a:gdLst/>
              <a:ahLst/>
              <a:cxnLst/>
              <a:rect l="l" t="t" r="r" b="b"/>
              <a:pathLst>
                <a:path w="16408" h="13081" extrusionOk="0">
                  <a:moveTo>
                    <a:pt x="5278" y="1"/>
                  </a:moveTo>
                  <a:cubicBezTo>
                    <a:pt x="2103" y="1"/>
                    <a:pt x="1" y="2375"/>
                    <a:pt x="288" y="5444"/>
                  </a:cubicBezTo>
                  <a:cubicBezTo>
                    <a:pt x="303" y="5641"/>
                    <a:pt x="334" y="5853"/>
                    <a:pt x="379" y="6064"/>
                  </a:cubicBezTo>
                  <a:cubicBezTo>
                    <a:pt x="394" y="6125"/>
                    <a:pt x="409" y="6170"/>
                    <a:pt x="424" y="6216"/>
                  </a:cubicBezTo>
                  <a:lnTo>
                    <a:pt x="696" y="7455"/>
                  </a:lnTo>
                  <a:cubicBezTo>
                    <a:pt x="2541" y="8922"/>
                    <a:pt x="3948" y="10873"/>
                    <a:pt x="4764" y="13081"/>
                  </a:cubicBezTo>
                  <a:cubicBezTo>
                    <a:pt x="4613" y="8317"/>
                    <a:pt x="8030" y="4673"/>
                    <a:pt x="13020" y="4673"/>
                  </a:cubicBezTo>
                  <a:lnTo>
                    <a:pt x="16408" y="4673"/>
                  </a:lnTo>
                  <a:cubicBezTo>
                    <a:pt x="15137" y="1997"/>
                    <a:pt x="12264" y="1"/>
                    <a:pt x="9361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393" y="3924523"/>
              <a:ext cx="599614" cy="219673"/>
            </a:xfrm>
            <a:custGeom>
              <a:avLst/>
              <a:gdLst/>
              <a:ahLst/>
              <a:cxnLst/>
              <a:rect l="l" t="t" r="r" b="b"/>
              <a:pathLst>
                <a:path w="16967" h="6216" extrusionOk="0">
                  <a:moveTo>
                    <a:pt x="5293" y="1"/>
                  </a:moveTo>
                  <a:cubicBezTo>
                    <a:pt x="2102" y="1"/>
                    <a:pt x="0" y="2405"/>
                    <a:pt x="318" y="5505"/>
                  </a:cubicBezTo>
                  <a:cubicBezTo>
                    <a:pt x="348" y="5686"/>
                    <a:pt x="378" y="5883"/>
                    <a:pt x="408" y="6079"/>
                  </a:cubicBezTo>
                  <a:cubicBezTo>
                    <a:pt x="424" y="6125"/>
                    <a:pt x="439" y="6170"/>
                    <a:pt x="439" y="6216"/>
                  </a:cubicBezTo>
                  <a:lnTo>
                    <a:pt x="454" y="6216"/>
                  </a:lnTo>
                  <a:cubicBezTo>
                    <a:pt x="1882" y="5214"/>
                    <a:pt x="3597" y="4672"/>
                    <a:pt x="5347" y="4672"/>
                  </a:cubicBezTo>
                  <a:cubicBezTo>
                    <a:pt x="5394" y="4672"/>
                    <a:pt x="5442" y="4672"/>
                    <a:pt x="5489" y="4673"/>
                  </a:cubicBezTo>
                  <a:lnTo>
                    <a:pt x="11356" y="4673"/>
                  </a:lnTo>
                  <a:cubicBezTo>
                    <a:pt x="13322" y="4703"/>
                    <a:pt x="15258" y="5233"/>
                    <a:pt x="16966" y="6200"/>
                  </a:cubicBezTo>
                  <a:cubicBezTo>
                    <a:pt x="16210" y="2783"/>
                    <a:pt x="12823" y="1"/>
                    <a:pt x="9391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468375" y="3893530"/>
              <a:ext cx="5044679" cy="1249976"/>
            </a:xfrm>
            <a:custGeom>
              <a:avLst/>
              <a:gdLst/>
              <a:ahLst/>
              <a:cxnLst/>
              <a:rect l="l" t="t" r="r" b="b"/>
              <a:pathLst>
                <a:path w="142747" h="35370" extrusionOk="0">
                  <a:moveTo>
                    <a:pt x="77331" y="878"/>
                  </a:moveTo>
                  <a:cubicBezTo>
                    <a:pt x="80764" y="878"/>
                    <a:pt x="84166" y="3660"/>
                    <a:pt x="84907" y="7093"/>
                  </a:cubicBezTo>
                  <a:lnTo>
                    <a:pt x="85436" y="9512"/>
                  </a:lnTo>
                  <a:cubicBezTo>
                    <a:pt x="83138" y="7108"/>
                    <a:pt x="79932" y="5550"/>
                    <a:pt x="76681" y="5550"/>
                  </a:cubicBezTo>
                  <a:lnTo>
                    <a:pt x="70814" y="5550"/>
                  </a:lnTo>
                  <a:cubicBezTo>
                    <a:pt x="69937" y="5550"/>
                    <a:pt x="69060" y="5671"/>
                    <a:pt x="68228" y="5913"/>
                  </a:cubicBezTo>
                  <a:cubicBezTo>
                    <a:pt x="68152" y="3040"/>
                    <a:pt x="70209" y="878"/>
                    <a:pt x="73233" y="878"/>
                  </a:cubicBezTo>
                  <a:close/>
                  <a:moveTo>
                    <a:pt x="113904" y="13692"/>
                  </a:moveTo>
                  <a:lnTo>
                    <a:pt x="113904" y="13692"/>
                  </a:lnTo>
                  <a:cubicBezTo>
                    <a:pt x="113904" y="13746"/>
                    <a:pt x="113905" y="13800"/>
                    <a:pt x="113906" y="13855"/>
                  </a:cubicBezTo>
                  <a:lnTo>
                    <a:pt x="113906" y="13855"/>
                  </a:lnTo>
                  <a:cubicBezTo>
                    <a:pt x="113907" y="13859"/>
                    <a:pt x="113908" y="13863"/>
                    <a:pt x="113910" y="13867"/>
                  </a:cubicBezTo>
                  <a:cubicBezTo>
                    <a:pt x="113908" y="13808"/>
                    <a:pt x="113906" y="13750"/>
                    <a:pt x="113904" y="13692"/>
                  </a:cubicBezTo>
                  <a:close/>
                  <a:moveTo>
                    <a:pt x="11205" y="13992"/>
                  </a:moveTo>
                  <a:cubicBezTo>
                    <a:pt x="11205" y="13996"/>
                    <a:pt x="11205" y="13999"/>
                    <a:pt x="11205" y="14002"/>
                  </a:cubicBezTo>
                  <a:lnTo>
                    <a:pt x="11205" y="14002"/>
                  </a:lnTo>
                  <a:cubicBezTo>
                    <a:pt x="11205" y="14002"/>
                    <a:pt x="11205" y="14003"/>
                    <a:pt x="11205" y="14003"/>
                  </a:cubicBezTo>
                  <a:cubicBezTo>
                    <a:pt x="11205" y="13999"/>
                    <a:pt x="11205" y="13996"/>
                    <a:pt x="11205" y="13992"/>
                  </a:cubicBezTo>
                  <a:close/>
                  <a:moveTo>
                    <a:pt x="59412" y="878"/>
                  </a:moveTo>
                  <a:cubicBezTo>
                    <a:pt x="62618" y="878"/>
                    <a:pt x="65809" y="3327"/>
                    <a:pt x="66822" y="6457"/>
                  </a:cubicBezTo>
                  <a:cubicBezTo>
                    <a:pt x="64085" y="7833"/>
                    <a:pt x="62436" y="10646"/>
                    <a:pt x="62557" y="14003"/>
                  </a:cubicBezTo>
                  <a:cubicBezTo>
                    <a:pt x="60864" y="9210"/>
                    <a:pt x="55995" y="5550"/>
                    <a:pt x="50990" y="5550"/>
                  </a:cubicBezTo>
                  <a:lnTo>
                    <a:pt x="50309" y="5550"/>
                  </a:lnTo>
                  <a:cubicBezTo>
                    <a:pt x="50415" y="2874"/>
                    <a:pt x="52411" y="878"/>
                    <a:pt x="55314" y="878"/>
                  </a:cubicBezTo>
                  <a:close/>
                  <a:moveTo>
                    <a:pt x="131118" y="772"/>
                  </a:moveTo>
                  <a:cubicBezTo>
                    <a:pt x="134536" y="772"/>
                    <a:pt x="137938" y="3569"/>
                    <a:pt x="138694" y="7002"/>
                  </a:cubicBezTo>
                  <a:lnTo>
                    <a:pt x="140372" y="14668"/>
                  </a:lnTo>
                  <a:cubicBezTo>
                    <a:pt x="140554" y="15500"/>
                    <a:pt x="140554" y="16377"/>
                    <a:pt x="140372" y="17224"/>
                  </a:cubicBezTo>
                  <a:lnTo>
                    <a:pt x="140025" y="15440"/>
                  </a:lnTo>
                  <a:cubicBezTo>
                    <a:pt x="138936" y="9905"/>
                    <a:pt x="133553" y="5414"/>
                    <a:pt x="128018" y="5414"/>
                  </a:cubicBezTo>
                  <a:lnTo>
                    <a:pt x="122015" y="5414"/>
                  </a:lnTo>
                  <a:cubicBezTo>
                    <a:pt x="122136" y="2753"/>
                    <a:pt x="124132" y="772"/>
                    <a:pt x="127020" y="772"/>
                  </a:cubicBezTo>
                  <a:close/>
                  <a:moveTo>
                    <a:pt x="50082" y="6669"/>
                  </a:moveTo>
                  <a:cubicBezTo>
                    <a:pt x="54997" y="6669"/>
                    <a:pt x="59775" y="10676"/>
                    <a:pt x="60743" y="15591"/>
                  </a:cubicBezTo>
                  <a:lnTo>
                    <a:pt x="61922" y="21579"/>
                  </a:lnTo>
                  <a:cubicBezTo>
                    <a:pt x="58883" y="18403"/>
                    <a:pt x="54649" y="16392"/>
                    <a:pt x="50203" y="16392"/>
                  </a:cubicBezTo>
                  <a:lnTo>
                    <a:pt x="41781" y="16392"/>
                  </a:lnTo>
                  <a:cubicBezTo>
                    <a:pt x="41738" y="16392"/>
                    <a:pt x="41696" y="16392"/>
                    <a:pt x="41654" y="16392"/>
                  </a:cubicBezTo>
                  <a:cubicBezTo>
                    <a:pt x="40185" y="16392"/>
                    <a:pt x="38732" y="16648"/>
                    <a:pt x="37350" y="17118"/>
                  </a:cubicBezTo>
                  <a:lnTo>
                    <a:pt x="37048" y="15591"/>
                  </a:lnTo>
                  <a:cubicBezTo>
                    <a:pt x="36080" y="10676"/>
                    <a:pt x="39301" y="6669"/>
                    <a:pt x="44215" y="6669"/>
                  </a:cubicBezTo>
                  <a:close/>
                  <a:moveTo>
                    <a:pt x="101420" y="6533"/>
                  </a:moveTo>
                  <a:cubicBezTo>
                    <a:pt x="106334" y="6533"/>
                    <a:pt x="111112" y="10525"/>
                    <a:pt x="112080" y="15440"/>
                  </a:cubicBezTo>
                  <a:lnTo>
                    <a:pt x="112307" y="16559"/>
                  </a:lnTo>
                  <a:cubicBezTo>
                    <a:pt x="106788" y="17859"/>
                    <a:pt x="102977" y="22516"/>
                    <a:pt x="102780" y="28323"/>
                  </a:cubicBezTo>
                  <a:cubicBezTo>
                    <a:pt x="100966" y="21927"/>
                    <a:pt x="95129" y="16937"/>
                    <a:pt x="88551" y="16271"/>
                  </a:cubicBezTo>
                  <a:lnTo>
                    <a:pt x="88385" y="15440"/>
                  </a:lnTo>
                  <a:cubicBezTo>
                    <a:pt x="87432" y="10525"/>
                    <a:pt x="90638" y="6533"/>
                    <a:pt x="95552" y="6533"/>
                  </a:cubicBezTo>
                  <a:close/>
                  <a:moveTo>
                    <a:pt x="75758" y="6669"/>
                  </a:moveTo>
                  <a:cubicBezTo>
                    <a:pt x="80673" y="6669"/>
                    <a:pt x="85466" y="10676"/>
                    <a:pt x="86419" y="15591"/>
                  </a:cubicBezTo>
                  <a:lnTo>
                    <a:pt x="86540" y="16196"/>
                  </a:lnTo>
                  <a:lnTo>
                    <a:pt x="78616" y="16196"/>
                  </a:lnTo>
                  <a:cubicBezTo>
                    <a:pt x="71403" y="16196"/>
                    <a:pt x="66081" y="21503"/>
                    <a:pt x="65914" y="28429"/>
                  </a:cubicBezTo>
                  <a:cubicBezTo>
                    <a:pt x="65688" y="27673"/>
                    <a:pt x="65415" y="26917"/>
                    <a:pt x="65083" y="26206"/>
                  </a:cubicBezTo>
                  <a:lnTo>
                    <a:pt x="62996" y="15591"/>
                  </a:lnTo>
                  <a:cubicBezTo>
                    <a:pt x="62890" y="15062"/>
                    <a:pt x="62739" y="14532"/>
                    <a:pt x="62573" y="14018"/>
                  </a:cubicBezTo>
                  <a:cubicBezTo>
                    <a:pt x="62482" y="9860"/>
                    <a:pt x="65521" y="6669"/>
                    <a:pt x="69891" y="6669"/>
                  </a:cubicBezTo>
                  <a:close/>
                  <a:moveTo>
                    <a:pt x="113169" y="772"/>
                  </a:moveTo>
                  <a:cubicBezTo>
                    <a:pt x="116118" y="772"/>
                    <a:pt x="119051" y="2843"/>
                    <a:pt x="120291" y="5596"/>
                  </a:cubicBezTo>
                  <a:cubicBezTo>
                    <a:pt x="116370" y="6371"/>
                    <a:pt x="113816" y="9601"/>
                    <a:pt x="113904" y="13692"/>
                  </a:cubicBezTo>
                  <a:lnTo>
                    <a:pt x="113904" y="13692"/>
                  </a:lnTo>
                  <a:cubicBezTo>
                    <a:pt x="113917" y="9613"/>
                    <a:pt x="116927" y="6533"/>
                    <a:pt x="121244" y="6533"/>
                  </a:cubicBezTo>
                  <a:lnTo>
                    <a:pt x="127111" y="6533"/>
                  </a:lnTo>
                  <a:cubicBezTo>
                    <a:pt x="132025" y="6533"/>
                    <a:pt x="136804" y="10525"/>
                    <a:pt x="137772" y="15440"/>
                  </a:cubicBezTo>
                  <a:lnTo>
                    <a:pt x="139919" y="26418"/>
                  </a:lnTo>
                  <a:cubicBezTo>
                    <a:pt x="140146" y="27476"/>
                    <a:pt x="140146" y="28565"/>
                    <a:pt x="139949" y="29623"/>
                  </a:cubicBezTo>
                  <a:cubicBezTo>
                    <a:pt x="138512" y="22123"/>
                    <a:pt x="131526" y="16196"/>
                    <a:pt x="123905" y="16196"/>
                  </a:cubicBezTo>
                  <a:lnTo>
                    <a:pt x="115483" y="16196"/>
                  </a:lnTo>
                  <a:cubicBezTo>
                    <a:pt x="115059" y="16196"/>
                    <a:pt x="114636" y="16211"/>
                    <a:pt x="114227" y="16241"/>
                  </a:cubicBezTo>
                  <a:lnTo>
                    <a:pt x="114076" y="15440"/>
                  </a:lnTo>
                  <a:cubicBezTo>
                    <a:pt x="113970" y="14899"/>
                    <a:pt x="113914" y="14369"/>
                    <a:pt x="113906" y="13855"/>
                  </a:cubicBezTo>
                  <a:lnTo>
                    <a:pt x="113906" y="13855"/>
                  </a:lnTo>
                  <a:cubicBezTo>
                    <a:pt x="112390" y="9627"/>
                    <a:pt x="108432" y="6290"/>
                    <a:pt x="104081" y="5565"/>
                  </a:cubicBezTo>
                  <a:cubicBezTo>
                    <a:pt x="104126" y="2828"/>
                    <a:pt x="106137" y="772"/>
                    <a:pt x="109086" y="772"/>
                  </a:cubicBezTo>
                  <a:close/>
                  <a:moveTo>
                    <a:pt x="109706" y="1"/>
                  </a:moveTo>
                  <a:cubicBezTo>
                    <a:pt x="106319" y="1"/>
                    <a:pt x="104036" y="2375"/>
                    <a:pt x="104051" y="5565"/>
                  </a:cubicBezTo>
                  <a:cubicBezTo>
                    <a:pt x="104005" y="5550"/>
                    <a:pt x="103945" y="5535"/>
                    <a:pt x="103899" y="5535"/>
                  </a:cubicBezTo>
                  <a:cubicBezTo>
                    <a:pt x="102508" y="2420"/>
                    <a:pt x="99212" y="91"/>
                    <a:pt x="95885" y="91"/>
                  </a:cubicBezTo>
                  <a:lnTo>
                    <a:pt x="91787" y="91"/>
                  </a:lnTo>
                  <a:cubicBezTo>
                    <a:pt x="88279" y="91"/>
                    <a:pt x="85935" y="2677"/>
                    <a:pt x="86162" y="6049"/>
                  </a:cubicBezTo>
                  <a:cubicBezTo>
                    <a:pt x="86026" y="3116"/>
                    <a:pt x="88098" y="878"/>
                    <a:pt x="91167" y="878"/>
                  </a:cubicBezTo>
                  <a:lnTo>
                    <a:pt x="95265" y="878"/>
                  </a:lnTo>
                  <a:cubicBezTo>
                    <a:pt x="98108" y="878"/>
                    <a:pt x="100936" y="2798"/>
                    <a:pt x="102236" y="5414"/>
                  </a:cubicBezTo>
                  <a:lnTo>
                    <a:pt x="96460" y="5414"/>
                  </a:lnTo>
                  <a:cubicBezTo>
                    <a:pt x="91439" y="5414"/>
                    <a:pt x="87992" y="9119"/>
                    <a:pt x="88219" y="13943"/>
                  </a:cubicBezTo>
                  <a:cubicBezTo>
                    <a:pt x="88067" y="13534"/>
                    <a:pt x="87901" y="13156"/>
                    <a:pt x="87720" y="12763"/>
                  </a:cubicBezTo>
                  <a:lnTo>
                    <a:pt x="86480" y="7093"/>
                  </a:lnTo>
                  <a:cubicBezTo>
                    <a:pt x="86404" y="6745"/>
                    <a:pt x="86298" y="6397"/>
                    <a:pt x="86162" y="6049"/>
                  </a:cubicBezTo>
                  <a:cubicBezTo>
                    <a:pt x="84922" y="2677"/>
                    <a:pt x="81459" y="91"/>
                    <a:pt x="77951" y="91"/>
                  </a:cubicBezTo>
                  <a:lnTo>
                    <a:pt x="73853" y="91"/>
                  </a:lnTo>
                  <a:cubicBezTo>
                    <a:pt x="70390" y="91"/>
                    <a:pt x="68062" y="2601"/>
                    <a:pt x="68228" y="5913"/>
                  </a:cubicBezTo>
                  <a:lnTo>
                    <a:pt x="68198" y="5913"/>
                  </a:lnTo>
                  <a:cubicBezTo>
                    <a:pt x="66912" y="2617"/>
                    <a:pt x="63495" y="91"/>
                    <a:pt x="60017" y="91"/>
                  </a:cubicBezTo>
                  <a:lnTo>
                    <a:pt x="55934" y="91"/>
                  </a:lnTo>
                  <a:cubicBezTo>
                    <a:pt x="52592" y="91"/>
                    <a:pt x="50309" y="2420"/>
                    <a:pt x="50294" y="5550"/>
                  </a:cubicBezTo>
                  <a:lnTo>
                    <a:pt x="50112" y="5550"/>
                  </a:lnTo>
                  <a:cubicBezTo>
                    <a:pt x="48721" y="2420"/>
                    <a:pt x="45425" y="91"/>
                    <a:pt x="42083" y="91"/>
                  </a:cubicBezTo>
                  <a:lnTo>
                    <a:pt x="38000" y="91"/>
                  </a:lnTo>
                  <a:cubicBezTo>
                    <a:pt x="34386" y="91"/>
                    <a:pt x="32012" y="2813"/>
                    <a:pt x="32390" y="6321"/>
                  </a:cubicBezTo>
                  <a:cubicBezTo>
                    <a:pt x="32103" y="3252"/>
                    <a:pt x="34205" y="878"/>
                    <a:pt x="37380" y="878"/>
                  </a:cubicBezTo>
                  <a:lnTo>
                    <a:pt x="41478" y="878"/>
                  </a:lnTo>
                  <a:cubicBezTo>
                    <a:pt x="44366" y="878"/>
                    <a:pt x="47239" y="2874"/>
                    <a:pt x="48510" y="5550"/>
                  </a:cubicBezTo>
                  <a:lnTo>
                    <a:pt x="45122" y="5550"/>
                  </a:lnTo>
                  <a:cubicBezTo>
                    <a:pt x="40132" y="5550"/>
                    <a:pt x="36715" y="9194"/>
                    <a:pt x="36866" y="13958"/>
                  </a:cubicBezTo>
                  <a:cubicBezTo>
                    <a:pt x="36050" y="11750"/>
                    <a:pt x="34643" y="9799"/>
                    <a:pt x="32798" y="8332"/>
                  </a:cubicBezTo>
                  <a:lnTo>
                    <a:pt x="32526" y="7093"/>
                  </a:lnTo>
                  <a:cubicBezTo>
                    <a:pt x="32511" y="7047"/>
                    <a:pt x="32496" y="7002"/>
                    <a:pt x="32481" y="6941"/>
                  </a:cubicBezTo>
                  <a:cubicBezTo>
                    <a:pt x="31574" y="3146"/>
                    <a:pt x="27808" y="91"/>
                    <a:pt x="23983" y="91"/>
                  </a:cubicBezTo>
                  <a:lnTo>
                    <a:pt x="19885" y="91"/>
                  </a:lnTo>
                  <a:cubicBezTo>
                    <a:pt x="16256" y="91"/>
                    <a:pt x="13881" y="2843"/>
                    <a:pt x="14290" y="6382"/>
                  </a:cubicBezTo>
                  <a:cubicBezTo>
                    <a:pt x="13972" y="3282"/>
                    <a:pt x="16074" y="878"/>
                    <a:pt x="19265" y="878"/>
                  </a:cubicBezTo>
                  <a:lnTo>
                    <a:pt x="23363" y="878"/>
                  </a:lnTo>
                  <a:cubicBezTo>
                    <a:pt x="26795" y="878"/>
                    <a:pt x="30182" y="3660"/>
                    <a:pt x="30938" y="7077"/>
                  </a:cubicBezTo>
                  <a:cubicBezTo>
                    <a:pt x="29230" y="6095"/>
                    <a:pt x="27294" y="5580"/>
                    <a:pt x="25328" y="5550"/>
                  </a:cubicBezTo>
                  <a:lnTo>
                    <a:pt x="19461" y="5550"/>
                  </a:lnTo>
                  <a:cubicBezTo>
                    <a:pt x="19414" y="5549"/>
                    <a:pt x="19366" y="5549"/>
                    <a:pt x="19319" y="5549"/>
                  </a:cubicBezTo>
                  <a:cubicBezTo>
                    <a:pt x="17569" y="5549"/>
                    <a:pt x="15854" y="6091"/>
                    <a:pt x="14426" y="7093"/>
                  </a:cubicBezTo>
                  <a:cubicBezTo>
                    <a:pt x="14411" y="7047"/>
                    <a:pt x="14396" y="7002"/>
                    <a:pt x="14380" y="6956"/>
                  </a:cubicBezTo>
                  <a:cubicBezTo>
                    <a:pt x="13473" y="3146"/>
                    <a:pt x="9708" y="91"/>
                    <a:pt x="5882" y="91"/>
                  </a:cubicBezTo>
                  <a:lnTo>
                    <a:pt x="1784" y="91"/>
                  </a:lnTo>
                  <a:cubicBezTo>
                    <a:pt x="1179" y="91"/>
                    <a:pt x="575" y="182"/>
                    <a:pt x="0" y="348"/>
                  </a:cubicBezTo>
                  <a:lnTo>
                    <a:pt x="0" y="999"/>
                  </a:lnTo>
                  <a:cubicBezTo>
                    <a:pt x="378" y="908"/>
                    <a:pt x="771" y="878"/>
                    <a:pt x="1164" y="878"/>
                  </a:cubicBezTo>
                  <a:lnTo>
                    <a:pt x="5262" y="878"/>
                  </a:lnTo>
                  <a:cubicBezTo>
                    <a:pt x="8695" y="878"/>
                    <a:pt x="12097" y="3660"/>
                    <a:pt x="12853" y="7093"/>
                  </a:cubicBezTo>
                  <a:lnTo>
                    <a:pt x="13110" y="8287"/>
                  </a:lnTo>
                  <a:cubicBezTo>
                    <a:pt x="11827" y="9782"/>
                    <a:pt x="11117" y="11759"/>
                    <a:pt x="11205" y="13992"/>
                  </a:cubicBezTo>
                  <a:lnTo>
                    <a:pt x="11205" y="13992"/>
                  </a:lnTo>
                  <a:cubicBezTo>
                    <a:pt x="11142" y="9847"/>
                    <a:pt x="14163" y="6669"/>
                    <a:pt x="18539" y="6669"/>
                  </a:cubicBezTo>
                  <a:lnTo>
                    <a:pt x="24406" y="6669"/>
                  </a:lnTo>
                  <a:cubicBezTo>
                    <a:pt x="29320" y="6669"/>
                    <a:pt x="34114" y="10676"/>
                    <a:pt x="35067" y="15591"/>
                  </a:cubicBezTo>
                  <a:lnTo>
                    <a:pt x="35535" y="17904"/>
                  </a:lnTo>
                  <a:cubicBezTo>
                    <a:pt x="31710" y="19946"/>
                    <a:pt x="29230" y="23862"/>
                    <a:pt x="29079" y="28520"/>
                  </a:cubicBezTo>
                  <a:cubicBezTo>
                    <a:pt x="27128" y="21639"/>
                    <a:pt x="20520" y="16392"/>
                    <a:pt x="13337" y="16392"/>
                  </a:cubicBezTo>
                  <a:lnTo>
                    <a:pt x="11795" y="16392"/>
                  </a:lnTo>
                  <a:lnTo>
                    <a:pt x="11644" y="15591"/>
                  </a:lnTo>
                  <a:cubicBezTo>
                    <a:pt x="11538" y="15062"/>
                    <a:pt x="11386" y="14532"/>
                    <a:pt x="11205" y="14018"/>
                  </a:cubicBezTo>
                  <a:cubicBezTo>
                    <a:pt x="11205" y="14013"/>
                    <a:pt x="11205" y="14008"/>
                    <a:pt x="11205" y="14002"/>
                  </a:cubicBezTo>
                  <a:lnTo>
                    <a:pt x="11205" y="14002"/>
                  </a:lnTo>
                  <a:cubicBezTo>
                    <a:pt x="9541" y="9330"/>
                    <a:pt x="4869" y="5732"/>
                    <a:pt x="0" y="5565"/>
                  </a:cubicBezTo>
                  <a:lnTo>
                    <a:pt x="0" y="6760"/>
                  </a:lnTo>
                  <a:cubicBezTo>
                    <a:pt x="4446" y="7380"/>
                    <a:pt x="8513" y="11100"/>
                    <a:pt x="9390" y="15591"/>
                  </a:cubicBezTo>
                  <a:lnTo>
                    <a:pt x="9542" y="16392"/>
                  </a:lnTo>
                  <a:lnTo>
                    <a:pt x="4914" y="16392"/>
                  </a:lnTo>
                  <a:cubicBezTo>
                    <a:pt x="4876" y="16392"/>
                    <a:pt x="4838" y="16392"/>
                    <a:pt x="4800" y="16392"/>
                  </a:cubicBezTo>
                  <a:cubicBezTo>
                    <a:pt x="3160" y="16392"/>
                    <a:pt x="1537" y="16708"/>
                    <a:pt x="0" y="17284"/>
                  </a:cubicBezTo>
                  <a:lnTo>
                    <a:pt x="0" y="18509"/>
                  </a:lnTo>
                  <a:cubicBezTo>
                    <a:pt x="1134" y="18161"/>
                    <a:pt x="2298" y="17995"/>
                    <a:pt x="3493" y="17995"/>
                  </a:cubicBezTo>
                  <a:lnTo>
                    <a:pt x="11901" y="17995"/>
                  </a:lnTo>
                  <a:cubicBezTo>
                    <a:pt x="18962" y="17995"/>
                    <a:pt x="25419" y="23741"/>
                    <a:pt x="26311" y="30788"/>
                  </a:cubicBezTo>
                  <a:lnTo>
                    <a:pt x="26886" y="35370"/>
                  </a:lnTo>
                  <a:lnTo>
                    <a:pt x="30122" y="35370"/>
                  </a:lnTo>
                  <a:lnTo>
                    <a:pt x="29547" y="30788"/>
                  </a:lnTo>
                  <a:cubicBezTo>
                    <a:pt x="29441" y="30032"/>
                    <a:pt x="29290" y="29291"/>
                    <a:pt x="29079" y="28550"/>
                  </a:cubicBezTo>
                  <a:cubicBezTo>
                    <a:pt x="29396" y="22562"/>
                    <a:pt x="34069" y="17995"/>
                    <a:pt x="40359" y="17995"/>
                  </a:cubicBezTo>
                  <a:lnTo>
                    <a:pt x="48767" y="17995"/>
                  </a:lnTo>
                  <a:cubicBezTo>
                    <a:pt x="55828" y="17995"/>
                    <a:pt x="62285" y="23741"/>
                    <a:pt x="63177" y="30788"/>
                  </a:cubicBezTo>
                  <a:lnTo>
                    <a:pt x="63450" y="33011"/>
                  </a:lnTo>
                  <a:cubicBezTo>
                    <a:pt x="61575" y="32527"/>
                    <a:pt x="59639" y="32285"/>
                    <a:pt x="57703" y="32270"/>
                  </a:cubicBezTo>
                  <a:lnTo>
                    <a:pt x="44699" y="32270"/>
                  </a:lnTo>
                  <a:cubicBezTo>
                    <a:pt x="44646" y="32269"/>
                    <a:pt x="44592" y="32269"/>
                    <a:pt x="44539" y="32269"/>
                  </a:cubicBezTo>
                  <a:cubicBezTo>
                    <a:pt x="40693" y="32269"/>
                    <a:pt x="36927" y="33341"/>
                    <a:pt x="33675" y="35370"/>
                  </a:cubicBezTo>
                  <a:lnTo>
                    <a:pt x="37607" y="35370"/>
                  </a:lnTo>
                  <a:cubicBezTo>
                    <a:pt x="39180" y="34961"/>
                    <a:pt x="40798" y="34765"/>
                    <a:pt x="42416" y="34765"/>
                  </a:cubicBezTo>
                  <a:lnTo>
                    <a:pt x="55435" y="34765"/>
                  </a:lnTo>
                  <a:cubicBezTo>
                    <a:pt x="57083" y="34765"/>
                    <a:pt x="58747" y="34961"/>
                    <a:pt x="60350" y="35370"/>
                  </a:cubicBezTo>
                  <a:lnTo>
                    <a:pt x="69317" y="35370"/>
                  </a:lnTo>
                  <a:cubicBezTo>
                    <a:pt x="68379" y="34840"/>
                    <a:pt x="67427" y="34387"/>
                    <a:pt x="66429" y="33994"/>
                  </a:cubicBezTo>
                  <a:lnTo>
                    <a:pt x="66005" y="30591"/>
                  </a:lnTo>
                  <a:cubicBezTo>
                    <a:pt x="65113" y="23529"/>
                    <a:pt x="70133" y="17798"/>
                    <a:pt x="77195" y="17798"/>
                  </a:cubicBezTo>
                  <a:lnTo>
                    <a:pt x="85618" y="17798"/>
                  </a:lnTo>
                  <a:cubicBezTo>
                    <a:pt x="92664" y="17798"/>
                    <a:pt x="99121" y="23529"/>
                    <a:pt x="100013" y="30591"/>
                  </a:cubicBezTo>
                  <a:lnTo>
                    <a:pt x="100240" y="32406"/>
                  </a:lnTo>
                  <a:cubicBezTo>
                    <a:pt x="97155" y="32708"/>
                    <a:pt x="94192" y="33736"/>
                    <a:pt x="91560" y="35370"/>
                  </a:cubicBezTo>
                  <a:lnTo>
                    <a:pt x="95492" y="35370"/>
                  </a:lnTo>
                  <a:cubicBezTo>
                    <a:pt x="97065" y="34961"/>
                    <a:pt x="98683" y="34765"/>
                    <a:pt x="100301" y="34765"/>
                  </a:cubicBezTo>
                  <a:lnTo>
                    <a:pt x="113320" y="34765"/>
                  </a:lnTo>
                  <a:cubicBezTo>
                    <a:pt x="114968" y="34765"/>
                    <a:pt x="116632" y="34961"/>
                    <a:pt x="118235" y="35370"/>
                  </a:cubicBezTo>
                  <a:lnTo>
                    <a:pt x="127202" y="35370"/>
                  </a:lnTo>
                  <a:cubicBezTo>
                    <a:pt x="123663" y="33358"/>
                    <a:pt x="119656" y="32300"/>
                    <a:pt x="115588" y="32270"/>
                  </a:cubicBezTo>
                  <a:lnTo>
                    <a:pt x="103083" y="32270"/>
                  </a:lnTo>
                  <a:lnTo>
                    <a:pt x="102871" y="30591"/>
                  </a:lnTo>
                  <a:cubicBezTo>
                    <a:pt x="101979" y="23529"/>
                    <a:pt x="106999" y="17798"/>
                    <a:pt x="114061" y="17798"/>
                  </a:cubicBezTo>
                  <a:lnTo>
                    <a:pt x="122484" y="17798"/>
                  </a:lnTo>
                  <a:cubicBezTo>
                    <a:pt x="129530" y="17798"/>
                    <a:pt x="135987" y="23529"/>
                    <a:pt x="136879" y="30591"/>
                  </a:cubicBezTo>
                  <a:lnTo>
                    <a:pt x="137484" y="35370"/>
                  </a:lnTo>
                  <a:lnTo>
                    <a:pt x="140720" y="35370"/>
                  </a:lnTo>
                  <a:lnTo>
                    <a:pt x="140493" y="33676"/>
                  </a:lnTo>
                  <a:cubicBezTo>
                    <a:pt x="142051" y="31846"/>
                    <a:pt x="142746" y="29276"/>
                    <a:pt x="142172" y="26418"/>
                  </a:cubicBezTo>
                  <a:lnTo>
                    <a:pt x="140871" y="19734"/>
                  </a:lnTo>
                  <a:cubicBezTo>
                    <a:pt x="141930" y="18464"/>
                    <a:pt x="142384" y="16664"/>
                    <a:pt x="141945" y="14668"/>
                  </a:cubicBezTo>
                  <a:lnTo>
                    <a:pt x="140267" y="7002"/>
                  </a:lnTo>
                  <a:cubicBezTo>
                    <a:pt x="139420" y="3131"/>
                    <a:pt x="135594" y="1"/>
                    <a:pt x="131738" y="1"/>
                  </a:cubicBezTo>
                  <a:lnTo>
                    <a:pt x="127640" y="1"/>
                  </a:lnTo>
                  <a:cubicBezTo>
                    <a:pt x="124313" y="1"/>
                    <a:pt x="122045" y="2314"/>
                    <a:pt x="122000" y="5414"/>
                  </a:cubicBezTo>
                  <a:lnTo>
                    <a:pt x="121803" y="5414"/>
                  </a:lnTo>
                  <a:cubicBezTo>
                    <a:pt x="120412" y="2314"/>
                    <a:pt x="117116" y="1"/>
                    <a:pt x="113804" y="1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468375" y="3924523"/>
              <a:ext cx="463343" cy="463873"/>
            </a:xfrm>
            <a:custGeom>
              <a:avLst/>
              <a:gdLst/>
              <a:ahLst/>
              <a:cxnLst/>
              <a:rect l="l" t="t" r="r" b="b"/>
              <a:pathLst>
                <a:path w="13111" h="13126" extrusionOk="0">
                  <a:moveTo>
                    <a:pt x="1164" y="1"/>
                  </a:moveTo>
                  <a:cubicBezTo>
                    <a:pt x="771" y="1"/>
                    <a:pt x="378" y="31"/>
                    <a:pt x="0" y="122"/>
                  </a:cubicBezTo>
                  <a:lnTo>
                    <a:pt x="0" y="4688"/>
                  </a:lnTo>
                  <a:cubicBezTo>
                    <a:pt x="4869" y="4855"/>
                    <a:pt x="9542" y="8453"/>
                    <a:pt x="11205" y="13126"/>
                  </a:cubicBezTo>
                  <a:cubicBezTo>
                    <a:pt x="11114" y="10888"/>
                    <a:pt x="11825" y="8907"/>
                    <a:pt x="13110" y="7410"/>
                  </a:cubicBezTo>
                  <a:lnTo>
                    <a:pt x="12853" y="6216"/>
                  </a:lnTo>
                  <a:cubicBezTo>
                    <a:pt x="12097" y="2783"/>
                    <a:pt x="8695" y="1"/>
                    <a:pt x="5262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571734" y="3924523"/>
              <a:ext cx="572932" cy="461752"/>
            </a:xfrm>
            <a:custGeom>
              <a:avLst/>
              <a:gdLst/>
              <a:ahLst/>
              <a:cxnLst/>
              <a:rect l="l" t="t" r="r" b="b"/>
              <a:pathLst>
                <a:path w="16212" h="13066" extrusionOk="0">
                  <a:moveTo>
                    <a:pt x="5142" y="1"/>
                  </a:moveTo>
                  <a:cubicBezTo>
                    <a:pt x="2073" y="1"/>
                    <a:pt x="1" y="2239"/>
                    <a:pt x="137" y="5172"/>
                  </a:cubicBezTo>
                  <a:cubicBezTo>
                    <a:pt x="273" y="5520"/>
                    <a:pt x="379" y="5868"/>
                    <a:pt x="455" y="6216"/>
                  </a:cubicBezTo>
                  <a:lnTo>
                    <a:pt x="1695" y="11886"/>
                  </a:lnTo>
                  <a:cubicBezTo>
                    <a:pt x="1876" y="12264"/>
                    <a:pt x="2042" y="12657"/>
                    <a:pt x="2194" y="13066"/>
                  </a:cubicBezTo>
                  <a:cubicBezTo>
                    <a:pt x="1967" y="8242"/>
                    <a:pt x="5414" y="4537"/>
                    <a:pt x="10435" y="4537"/>
                  </a:cubicBezTo>
                  <a:lnTo>
                    <a:pt x="16211" y="4537"/>
                  </a:lnTo>
                  <a:cubicBezTo>
                    <a:pt x="14911" y="1921"/>
                    <a:pt x="12083" y="1"/>
                    <a:pt x="924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40105" y="3924523"/>
              <a:ext cx="610852" cy="305161"/>
            </a:xfrm>
            <a:custGeom>
              <a:avLst/>
              <a:gdLst/>
              <a:ahLst/>
              <a:cxnLst/>
              <a:rect l="l" t="t" r="r" b="b"/>
              <a:pathLst>
                <a:path w="17285" h="8635" extrusionOk="0">
                  <a:moveTo>
                    <a:pt x="5081" y="1"/>
                  </a:moveTo>
                  <a:cubicBezTo>
                    <a:pt x="2057" y="1"/>
                    <a:pt x="0" y="2163"/>
                    <a:pt x="76" y="5036"/>
                  </a:cubicBezTo>
                  <a:cubicBezTo>
                    <a:pt x="908" y="4794"/>
                    <a:pt x="1785" y="4673"/>
                    <a:pt x="2662" y="4673"/>
                  </a:cubicBezTo>
                  <a:lnTo>
                    <a:pt x="8529" y="4673"/>
                  </a:lnTo>
                  <a:cubicBezTo>
                    <a:pt x="11780" y="4673"/>
                    <a:pt x="14986" y="6231"/>
                    <a:pt x="17284" y="8635"/>
                  </a:cubicBezTo>
                  <a:lnTo>
                    <a:pt x="16755" y="6216"/>
                  </a:lnTo>
                  <a:cubicBezTo>
                    <a:pt x="16014" y="2783"/>
                    <a:pt x="12612" y="1"/>
                    <a:pt x="917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209794" y="3920777"/>
              <a:ext cx="572932" cy="462813"/>
            </a:xfrm>
            <a:custGeom>
              <a:avLst/>
              <a:gdLst/>
              <a:ahLst/>
              <a:cxnLst/>
              <a:rect l="l" t="t" r="r" b="b"/>
              <a:pathLst>
                <a:path w="16212" h="13096" extrusionOk="0">
                  <a:moveTo>
                    <a:pt x="5006" y="1"/>
                  </a:moveTo>
                  <a:cubicBezTo>
                    <a:pt x="2057" y="1"/>
                    <a:pt x="46" y="2057"/>
                    <a:pt x="1" y="4794"/>
                  </a:cubicBezTo>
                  <a:cubicBezTo>
                    <a:pt x="4356" y="5520"/>
                    <a:pt x="8318" y="8862"/>
                    <a:pt x="9815" y="13096"/>
                  </a:cubicBezTo>
                  <a:lnTo>
                    <a:pt x="9830" y="13096"/>
                  </a:lnTo>
                  <a:cubicBezTo>
                    <a:pt x="9664" y="8922"/>
                    <a:pt x="12234" y="5611"/>
                    <a:pt x="16211" y="4825"/>
                  </a:cubicBezTo>
                  <a:cubicBezTo>
                    <a:pt x="14971" y="2072"/>
                    <a:pt x="12038" y="1"/>
                    <a:pt x="908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843579" y="3920777"/>
              <a:ext cx="655204" cy="581449"/>
            </a:xfrm>
            <a:custGeom>
              <a:avLst/>
              <a:gdLst/>
              <a:ahLst/>
              <a:cxnLst/>
              <a:rect l="l" t="t" r="r" b="b"/>
              <a:pathLst>
                <a:path w="18540" h="16453" extrusionOk="0">
                  <a:moveTo>
                    <a:pt x="5006" y="1"/>
                  </a:moveTo>
                  <a:cubicBezTo>
                    <a:pt x="2118" y="1"/>
                    <a:pt x="122" y="1982"/>
                    <a:pt x="1" y="4643"/>
                  </a:cubicBezTo>
                  <a:lnTo>
                    <a:pt x="6004" y="4643"/>
                  </a:lnTo>
                  <a:cubicBezTo>
                    <a:pt x="11539" y="4643"/>
                    <a:pt x="16922" y="9134"/>
                    <a:pt x="18011" y="14669"/>
                  </a:cubicBezTo>
                  <a:lnTo>
                    <a:pt x="18358" y="16453"/>
                  </a:lnTo>
                  <a:cubicBezTo>
                    <a:pt x="18540" y="15606"/>
                    <a:pt x="18540" y="14729"/>
                    <a:pt x="18358" y="13897"/>
                  </a:cubicBezTo>
                  <a:lnTo>
                    <a:pt x="16680" y="6231"/>
                  </a:lnTo>
                  <a:cubicBezTo>
                    <a:pt x="15924" y="2798"/>
                    <a:pt x="12537" y="1"/>
                    <a:pt x="910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75078" y="4129212"/>
              <a:ext cx="862013" cy="772214"/>
            </a:xfrm>
            <a:custGeom>
              <a:avLst/>
              <a:gdLst/>
              <a:ahLst/>
              <a:cxnLst/>
              <a:rect l="l" t="t" r="r" b="b"/>
              <a:pathLst>
                <a:path w="24392" h="21851" extrusionOk="0">
                  <a:moveTo>
                    <a:pt x="7410" y="0"/>
                  </a:moveTo>
                  <a:cubicBezTo>
                    <a:pt x="3025" y="0"/>
                    <a:pt x="0" y="3191"/>
                    <a:pt x="91" y="7349"/>
                  </a:cubicBezTo>
                  <a:lnTo>
                    <a:pt x="76" y="7349"/>
                  </a:lnTo>
                  <a:cubicBezTo>
                    <a:pt x="257" y="7863"/>
                    <a:pt x="409" y="8393"/>
                    <a:pt x="515" y="8922"/>
                  </a:cubicBezTo>
                  <a:lnTo>
                    <a:pt x="666" y="9723"/>
                  </a:lnTo>
                  <a:lnTo>
                    <a:pt x="2208" y="9723"/>
                  </a:lnTo>
                  <a:cubicBezTo>
                    <a:pt x="9391" y="9723"/>
                    <a:pt x="15999" y="14985"/>
                    <a:pt x="17950" y="21851"/>
                  </a:cubicBezTo>
                  <a:cubicBezTo>
                    <a:pt x="18101" y="17193"/>
                    <a:pt x="20581" y="13277"/>
                    <a:pt x="24391" y="11235"/>
                  </a:cubicBezTo>
                  <a:lnTo>
                    <a:pt x="23938" y="8922"/>
                  </a:lnTo>
                  <a:cubicBezTo>
                    <a:pt x="22970" y="4007"/>
                    <a:pt x="18191" y="0"/>
                    <a:pt x="1327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468375" y="4132392"/>
              <a:ext cx="337214" cy="371989"/>
            </a:xfrm>
            <a:custGeom>
              <a:avLst/>
              <a:gdLst/>
              <a:ahLst/>
              <a:cxnLst/>
              <a:rect l="l" t="t" r="r" b="b"/>
              <a:pathLst>
                <a:path w="9542" h="10526" extrusionOk="0">
                  <a:moveTo>
                    <a:pt x="0" y="1"/>
                  </a:moveTo>
                  <a:lnTo>
                    <a:pt x="0" y="10525"/>
                  </a:lnTo>
                  <a:cubicBezTo>
                    <a:pt x="1535" y="9935"/>
                    <a:pt x="3157" y="9633"/>
                    <a:pt x="4795" y="9633"/>
                  </a:cubicBezTo>
                  <a:cubicBezTo>
                    <a:pt x="4835" y="9633"/>
                    <a:pt x="4874" y="9633"/>
                    <a:pt x="4914" y="9633"/>
                  </a:cubicBezTo>
                  <a:lnTo>
                    <a:pt x="9542" y="9633"/>
                  </a:lnTo>
                  <a:lnTo>
                    <a:pt x="9390" y="8832"/>
                  </a:lnTo>
                  <a:cubicBezTo>
                    <a:pt x="8513" y="4341"/>
                    <a:pt x="4446" y="621"/>
                    <a:pt x="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739693" y="4129212"/>
              <a:ext cx="850280" cy="768998"/>
            </a:xfrm>
            <a:custGeom>
              <a:avLst/>
              <a:gdLst/>
              <a:ahLst/>
              <a:cxnLst/>
              <a:rect l="l" t="t" r="r" b="b"/>
              <a:pathLst>
                <a:path w="24060" h="21760" extrusionOk="0">
                  <a:moveTo>
                    <a:pt x="7410" y="0"/>
                  </a:moveTo>
                  <a:cubicBezTo>
                    <a:pt x="3040" y="0"/>
                    <a:pt x="1" y="3191"/>
                    <a:pt x="92" y="7349"/>
                  </a:cubicBezTo>
                  <a:cubicBezTo>
                    <a:pt x="258" y="7863"/>
                    <a:pt x="409" y="8393"/>
                    <a:pt x="515" y="8922"/>
                  </a:cubicBezTo>
                  <a:lnTo>
                    <a:pt x="2602" y="19537"/>
                  </a:lnTo>
                  <a:cubicBezTo>
                    <a:pt x="2934" y="20248"/>
                    <a:pt x="3207" y="21004"/>
                    <a:pt x="3433" y="21760"/>
                  </a:cubicBezTo>
                  <a:cubicBezTo>
                    <a:pt x="3600" y="14834"/>
                    <a:pt x="8922" y="9527"/>
                    <a:pt x="16135" y="9527"/>
                  </a:cubicBezTo>
                  <a:lnTo>
                    <a:pt x="24059" y="9527"/>
                  </a:lnTo>
                  <a:lnTo>
                    <a:pt x="23938" y="8922"/>
                  </a:lnTo>
                  <a:cubicBezTo>
                    <a:pt x="22985" y="4007"/>
                    <a:pt x="18192" y="0"/>
                    <a:pt x="1327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06651" y="4129212"/>
              <a:ext cx="913327" cy="526919"/>
            </a:xfrm>
            <a:custGeom>
              <a:avLst/>
              <a:gdLst/>
              <a:ahLst/>
              <a:cxnLst/>
              <a:rect l="l" t="t" r="r" b="b"/>
              <a:pathLst>
                <a:path w="25844" h="14910" extrusionOk="0">
                  <a:moveTo>
                    <a:pt x="8136" y="0"/>
                  </a:moveTo>
                  <a:cubicBezTo>
                    <a:pt x="3222" y="0"/>
                    <a:pt x="1" y="4007"/>
                    <a:pt x="969" y="8922"/>
                  </a:cubicBezTo>
                  <a:lnTo>
                    <a:pt x="1271" y="10449"/>
                  </a:lnTo>
                  <a:cubicBezTo>
                    <a:pt x="2653" y="9979"/>
                    <a:pt x="4106" y="9723"/>
                    <a:pt x="5575" y="9723"/>
                  </a:cubicBezTo>
                  <a:cubicBezTo>
                    <a:pt x="5617" y="9723"/>
                    <a:pt x="5659" y="9723"/>
                    <a:pt x="5702" y="9723"/>
                  </a:cubicBezTo>
                  <a:lnTo>
                    <a:pt x="14124" y="9723"/>
                  </a:lnTo>
                  <a:cubicBezTo>
                    <a:pt x="18570" y="9723"/>
                    <a:pt x="22804" y="11734"/>
                    <a:pt x="25843" y="14910"/>
                  </a:cubicBezTo>
                  <a:lnTo>
                    <a:pt x="24664" y="8922"/>
                  </a:lnTo>
                  <a:cubicBezTo>
                    <a:pt x="23696" y="4007"/>
                    <a:pt x="18918" y="0"/>
                    <a:pt x="1400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21457" y="4124405"/>
              <a:ext cx="879083" cy="770059"/>
            </a:xfrm>
            <a:custGeom>
              <a:avLst/>
              <a:gdLst/>
              <a:ahLst/>
              <a:cxnLst/>
              <a:rect l="l" t="t" r="r" b="b"/>
              <a:pathLst>
                <a:path w="24875" h="21790" extrusionOk="0">
                  <a:moveTo>
                    <a:pt x="8120" y="0"/>
                  </a:moveTo>
                  <a:cubicBezTo>
                    <a:pt x="3206" y="0"/>
                    <a:pt x="0" y="3992"/>
                    <a:pt x="953" y="8907"/>
                  </a:cubicBezTo>
                  <a:lnTo>
                    <a:pt x="1119" y="9738"/>
                  </a:lnTo>
                  <a:cubicBezTo>
                    <a:pt x="7697" y="10404"/>
                    <a:pt x="13534" y="15394"/>
                    <a:pt x="15348" y="21790"/>
                  </a:cubicBezTo>
                  <a:cubicBezTo>
                    <a:pt x="15545" y="15968"/>
                    <a:pt x="19356" y="11326"/>
                    <a:pt x="24875" y="10026"/>
                  </a:cubicBezTo>
                  <a:lnTo>
                    <a:pt x="24648" y="8907"/>
                  </a:lnTo>
                  <a:cubicBezTo>
                    <a:pt x="23680" y="3992"/>
                    <a:pt x="18902" y="0"/>
                    <a:pt x="13988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28842" y="4124405"/>
              <a:ext cx="955523" cy="816036"/>
            </a:xfrm>
            <a:custGeom>
              <a:avLst/>
              <a:gdLst/>
              <a:ahLst/>
              <a:cxnLst/>
              <a:rect l="l" t="t" r="r" b="b"/>
              <a:pathLst>
                <a:path w="27038" h="23091" extrusionOk="0">
                  <a:moveTo>
                    <a:pt x="8136" y="0"/>
                  </a:moveTo>
                  <a:cubicBezTo>
                    <a:pt x="3221" y="0"/>
                    <a:pt x="0" y="3992"/>
                    <a:pt x="968" y="8907"/>
                  </a:cubicBezTo>
                  <a:lnTo>
                    <a:pt x="1119" y="9708"/>
                  </a:lnTo>
                  <a:cubicBezTo>
                    <a:pt x="1528" y="9678"/>
                    <a:pt x="1951" y="9663"/>
                    <a:pt x="2375" y="9663"/>
                  </a:cubicBezTo>
                  <a:lnTo>
                    <a:pt x="10797" y="9663"/>
                  </a:lnTo>
                  <a:cubicBezTo>
                    <a:pt x="18418" y="9663"/>
                    <a:pt x="25404" y="15590"/>
                    <a:pt x="26841" y="23090"/>
                  </a:cubicBezTo>
                  <a:cubicBezTo>
                    <a:pt x="27038" y="22032"/>
                    <a:pt x="27038" y="20943"/>
                    <a:pt x="26811" y="19885"/>
                  </a:cubicBezTo>
                  <a:lnTo>
                    <a:pt x="24664" y="8907"/>
                  </a:lnTo>
                  <a:cubicBezTo>
                    <a:pt x="23696" y="3992"/>
                    <a:pt x="18917" y="0"/>
                    <a:pt x="1400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59237" y="4529470"/>
              <a:ext cx="1214706" cy="614032"/>
            </a:xfrm>
            <a:custGeom>
              <a:avLst/>
              <a:gdLst/>
              <a:ahLst/>
              <a:cxnLst/>
              <a:rect l="l" t="t" r="r" b="b"/>
              <a:pathLst>
                <a:path w="34372" h="17375" extrusionOk="0">
                  <a:moveTo>
                    <a:pt x="11281" y="0"/>
                  </a:moveTo>
                  <a:cubicBezTo>
                    <a:pt x="4991" y="0"/>
                    <a:pt x="318" y="4567"/>
                    <a:pt x="1" y="10555"/>
                  </a:cubicBezTo>
                  <a:cubicBezTo>
                    <a:pt x="212" y="11296"/>
                    <a:pt x="363" y="12037"/>
                    <a:pt x="469" y="12793"/>
                  </a:cubicBezTo>
                  <a:lnTo>
                    <a:pt x="1044" y="17375"/>
                  </a:lnTo>
                  <a:lnTo>
                    <a:pt x="4597" y="17375"/>
                  </a:lnTo>
                  <a:cubicBezTo>
                    <a:pt x="7849" y="15346"/>
                    <a:pt x="11615" y="14274"/>
                    <a:pt x="15461" y="14274"/>
                  </a:cubicBezTo>
                  <a:cubicBezTo>
                    <a:pt x="15514" y="14274"/>
                    <a:pt x="15568" y="14274"/>
                    <a:pt x="15621" y="14275"/>
                  </a:cubicBezTo>
                  <a:lnTo>
                    <a:pt x="28625" y="14275"/>
                  </a:lnTo>
                  <a:cubicBezTo>
                    <a:pt x="30561" y="14290"/>
                    <a:pt x="32497" y="14532"/>
                    <a:pt x="34372" y="15016"/>
                  </a:cubicBezTo>
                  <a:lnTo>
                    <a:pt x="34099" y="12793"/>
                  </a:lnTo>
                  <a:cubicBezTo>
                    <a:pt x="33207" y="5746"/>
                    <a:pt x="26750" y="0"/>
                    <a:pt x="19689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468375" y="4529470"/>
              <a:ext cx="950151" cy="614032"/>
            </a:xfrm>
            <a:custGeom>
              <a:avLst/>
              <a:gdLst/>
              <a:ahLst/>
              <a:cxnLst/>
              <a:rect l="l" t="t" r="r" b="b"/>
              <a:pathLst>
                <a:path w="26886" h="17375" extrusionOk="0">
                  <a:moveTo>
                    <a:pt x="3493" y="0"/>
                  </a:moveTo>
                  <a:cubicBezTo>
                    <a:pt x="2298" y="0"/>
                    <a:pt x="1134" y="166"/>
                    <a:pt x="0" y="514"/>
                  </a:cubicBezTo>
                  <a:lnTo>
                    <a:pt x="0" y="9269"/>
                  </a:lnTo>
                  <a:cubicBezTo>
                    <a:pt x="454" y="11371"/>
                    <a:pt x="1542" y="13292"/>
                    <a:pt x="3145" y="14728"/>
                  </a:cubicBezTo>
                  <a:cubicBezTo>
                    <a:pt x="6124" y="15076"/>
                    <a:pt x="9028" y="15968"/>
                    <a:pt x="11674" y="17375"/>
                  </a:cubicBezTo>
                  <a:lnTo>
                    <a:pt x="26886" y="17375"/>
                  </a:lnTo>
                  <a:lnTo>
                    <a:pt x="26311" y="12793"/>
                  </a:lnTo>
                  <a:cubicBezTo>
                    <a:pt x="25419" y="5746"/>
                    <a:pt x="18962" y="0"/>
                    <a:pt x="11901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832672" y="4522509"/>
              <a:ext cx="1241459" cy="620994"/>
            </a:xfrm>
            <a:custGeom>
              <a:avLst/>
              <a:gdLst/>
              <a:ahLst/>
              <a:cxnLst/>
              <a:rect l="l" t="t" r="r" b="b"/>
              <a:pathLst>
                <a:path w="35129" h="17572" extrusionOk="0">
                  <a:moveTo>
                    <a:pt x="12083" y="0"/>
                  </a:moveTo>
                  <a:cubicBezTo>
                    <a:pt x="5021" y="0"/>
                    <a:pt x="1" y="5731"/>
                    <a:pt x="893" y="12793"/>
                  </a:cubicBezTo>
                  <a:lnTo>
                    <a:pt x="1317" y="16196"/>
                  </a:lnTo>
                  <a:cubicBezTo>
                    <a:pt x="2315" y="16589"/>
                    <a:pt x="3267" y="17042"/>
                    <a:pt x="4205" y="17572"/>
                  </a:cubicBezTo>
                  <a:lnTo>
                    <a:pt x="26448" y="17572"/>
                  </a:lnTo>
                  <a:cubicBezTo>
                    <a:pt x="29080" y="15938"/>
                    <a:pt x="32043" y="14925"/>
                    <a:pt x="35128" y="14608"/>
                  </a:cubicBezTo>
                  <a:lnTo>
                    <a:pt x="34901" y="12793"/>
                  </a:lnTo>
                  <a:cubicBezTo>
                    <a:pt x="34009" y="5731"/>
                    <a:pt x="27552" y="0"/>
                    <a:pt x="2050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135545" y="4522509"/>
              <a:ext cx="1254782" cy="620994"/>
            </a:xfrm>
            <a:custGeom>
              <a:avLst/>
              <a:gdLst/>
              <a:ahLst/>
              <a:cxnLst/>
              <a:rect l="l" t="t" r="r" b="b"/>
              <a:pathLst>
                <a:path w="35506" h="17572" extrusionOk="0">
                  <a:moveTo>
                    <a:pt x="12082" y="0"/>
                  </a:moveTo>
                  <a:cubicBezTo>
                    <a:pt x="5020" y="0"/>
                    <a:pt x="0" y="5731"/>
                    <a:pt x="892" y="12793"/>
                  </a:cubicBezTo>
                  <a:lnTo>
                    <a:pt x="1104" y="14472"/>
                  </a:lnTo>
                  <a:lnTo>
                    <a:pt x="13609" y="14472"/>
                  </a:lnTo>
                  <a:cubicBezTo>
                    <a:pt x="17677" y="14502"/>
                    <a:pt x="21684" y="15560"/>
                    <a:pt x="25223" y="17572"/>
                  </a:cubicBezTo>
                  <a:lnTo>
                    <a:pt x="35505" y="17572"/>
                  </a:lnTo>
                  <a:lnTo>
                    <a:pt x="34900" y="12793"/>
                  </a:lnTo>
                  <a:cubicBezTo>
                    <a:pt x="34008" y="5731"/>
                    <a:pt x="27551" y="0"/>
                    <a:pt x="2050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357231" y="5049955"/>
              <a:ext cx="301415" cy="93545"/>
            </a:xfrm>
            <a:custGeom>
              <a:avLst/>
              <a:gdLst/>
              <a:ahLst/>
              <a:cxnLst/>
              <a:rect l="l" t="t" r="r" b="b"/>
              <a:pathLst>
                <a:path w="8529" h="2647" extrusionOk="0">
                  <a:moveTo>
                    <a:pt x="0" y="0"/>
                  </a:moveTo>
                  <a:lnTo>
                    <a:pt x="0" y="0"/>
                  </a:lnTo>
                  <a:cubicBezTo>
                    <a:pt x="1875" y="1709"/>
                    <a:pt x="4325" y="2647"/>
                    <a:pt x="6865" y="2647"/>
                  </a:cubicBezTo>
                  <a:lnTo>
                    <a:pt x="8529" y="2647"/>
                  </a:lnTo>
                  <a:cubicBezTo>
                    <a:pt x="5883" y="1240"/>
                    <a:pt x="2994" y="348"/>
                    <a:pt x="0" y="0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60650" y="5122084"/>
              <a:ext cx="803738" cy="21416"/>
            </a:xfrm>
            <a:custGeom>
              <a:avLst/>
              <a:gdLst/>
              <a:ahLst/>
              <a:cxnLst/>
              <a:rect l="l" t="t" r="r" b="b"/>
              <a:pathLst>
                <a:path w="22743" h="606" extrusionOk="0">
                  <a:moveTo>
                    <a:pt x="4809" y="1"/>
                  </a:moveTo>
                  <a:cubicBezTo>
                    <a:pt x="3191" y="1"/>
                    <a:pt x="1573" y="197"/>
                    <a:pt x="0" y="606"/>
                  </a:cubicBezTo>
                  <a:lnTo>
                    <a:pt x="22743" y="606"/>
                  </a:lnTo>
                  <a:cubicBezTo>
                    <a:pt x="21140" y="197"/>
                    <a:pt x="19476" y="1"/>
                    <a:pt x="1782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906261" y="5122084"/>
              <a:ext cx="803773" cy="21416"/>
            </a:xfrm>
            <a:custGeom>
              <a:avLst/>
              <a:gdLst/>
              <a:ahLst/>
              <a:cxnLst/>
              <a:rect l="l" t="t" r="r" b="b"/>
              <a:pathLst>
                <a:path w="22744" h="606" extrusionOk="0">
                  <a:moveTo>
                    <a:pt x="4810" y="1"/>
                  </a:moveTo>
                  <a:cubicBezTo>
                    <a:pt x="3192" y="1"/>
                    <a:pt x="1574" y="197"/>
                    <a:pt x="1" y="606"/>
                  </a:cubicBezTo>
                  <a:lnTo>
                    <a:pt x="22744" y="606"/>
                  </a:lnTo>
                  <a:cubicBezTo>
                    <a:pt x="21141" y="197"/>
                    <a:pt x="19477" y="1"/>
                    <a:pt x="17829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250868" y="3924523"/>
              <a:ext cx="583569" cy="463873"/>
            </a:xfrm>
            <a:custGeom>
              <a:avLst/>
              <a:gdLst/>
              <a:ahLst/>
              <a:cxnLst/>
              <a:rect l="l" t="t" r="r" b="b"/>
              <a:pathLst>
                <a:path w="16513" h="13126" extrusionOk="0">
                  <a:moveTo>
                    <a:pt x="7425" y="1"/>
                  </a:moveTo>
                  <a:cubicBezTo>
                    <a:pt x="4204" y="1"/>
                    <a:pt x="1013" y="2450"/>
                    <a:pt x="0" y="5580"/>
                  </a:cubicBezTo>
                  <a:cubicBezTo>
                    <a:pt x="2737" y="6956"/>
                    <a:pt x="4386" y="9769"/>
                    <a:pt x="4265" y="13126"/>
                  </a:cubicBezTo>
                  <a:cubicBezTo>
                    <a:pt x="5958" y="8333"/>
                    <a:pt x="10827" y="4673"/>
                    <a:pt x="15832" y="4673"/>
                  </a:cubicBezTo>
                  <a:lnTo>
                    <a:pt x="16513" y="4673"/>
                  </a:lnTo>
                  <a:cubicBezTo>
                    <a:pt x="16407" y="1997"/>
                    <a:pt x="14411" y="1"/>
                    <a:pt x="11508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898011" y="3924523"/>
              <a:ext cx="571837" cy="462283"/>
            </a:xfrm>
            <a:custGeom>
              <a:avLst/>
              <a:gdLst/>
              <a:ahLst/>
              <a:cxnLst/>
              <a:rect l="l" t="t" r="r" b="b"/>
              <a:pathLst>
                <a:path w="16181" h="13081" extrusionOk="0">
                  <a:moveTo>
                    <a:pt x="7047" y="1"/>
                  </a:moveTo>
                  <a:cubicBezTo>
                    <a:pt x="4144" y="1"/>
                    <a:pt x="1271" y="1997"/>
                    <a:pt x="0" y="4673"/>
                  </a:cubicBezTo>
                  <a:lnTo>
                    <a:pt x="3388" y="4673"/>
                  </a:lnTo>
                  <a:cubicBezTo>
                    <a:pt x="8378" y="4673"/>
                    <a:pt x="11795" y="8317"/>
                    <a:pt x="11644" y="13081"/>
                  </a:cubicBezTo>
                  <a:cubicBezTo>
                    <a:pt x="12460" y="10873"/>
                    <a:pt x="13867" y="8922"/>
                    <a:pt x="15712" y="7455"/>
                  </a:cubicBezTo>
                  <a:lnTo>
                    <a:pt x="15984" y="6216"/>
                  </a:lnTo>
                  <a:cubicBezTo>
                    <a:pt x="15999" y="6170"/>
                    <a:pt x="16014" y="6125"/>
                    <a:pt x="16029" y="6064"/>
                  </a:cubicBezTo>
                  <a:cubicBezTo>
                    <a:pt x="16105" y="5701"/>
                    <a:pt x="16135" y="5338"/>
                    <a:pt x="16150" y="4960"/>
                  </a:cubicBezTo>
                  <a:cubicBezTo>
                    <a:pt x="16180" y="2133"/>
                    <a:pt x="14139" y="1"/>
                    <a:pt x="1113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518967" y="3924523"/>
              <a:ext cx="599614" cy="219673"/>
            </a:xfrm>
            <a:custGeom>
              <a:avLst/>
              <a:gdLst/>
              <a:ahLst/>
              <a:cxnLst/>
              <a:rect l="l" t="t" r="r" b="b"/>
              <a:pathLst>
                <a:path w="16967" h="6216" extrusionOk="0">
                  <a:moveTo>
                    <a:pt x="7576" y="1"/>
                  </a:moveTo>
                  <a:cubicBezTo>
                    <a:pt x="4144" y="1"/>
                    <a:pt x="757" y="2783"/>
                    <a:pt x="1" y="6200"/>
                  </a:cubicBezTo>
                  <a:cubicBezTo>
                    <a:pt x="1709" y="5218"/>
                    <a:pt x="3645" y="4703"/>
                    <a:pt x="5611" y="4673"/>
                  </a:cubicBezTo>
                  <a:lnTo>
                    <a:pt x="11478" y="4673"/>
                  </a:lnTo>
                  <a:cubicBezTo>
                    <a:pt x="11525" y="4672"/>
                    <a:pt x="11573" y="4672"/>
                    <a:pt x="11620" y="4672"/>
                  </a:cubicBezTo>
                  <a:cubicBezTo>
                    <a:pt x="13370" y="4672"/>
                    <a:pt x="15085" y="5214"/>
                    <a:pt x="16513" y="6216"/>
                  </a:cubicBezTo>
                  <a:cubicBezTo>
                    <a:pt x="16528" y="6170"/>
                    <a:pt x="16543" y="6125"/>
                    <a:pt x="16559" y="6064"/>
                  </a:cubicBezTo>
                  <a:cubicBezTo>
                    <a:pt x="16589" y="5883"/>
                    <a:pt x="16619" y="5686"/>
                    <a:pt x="16649" y="5505"/>
                  </a:cubicBezTo>
                  <a:cubicBezTo>
                    <a:pt x="16967" y="2405"/>
                    <a:pt x="14865" y="1"/>
                    <a:pt x="1167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568222" y="3893530"/>
              <a:ext cx="5044149" cy="1249976"/>
            </a:xfrm>
            <a:custGeom>
              <a:avLst/>
              <a:gdLst/>
              <a:ahLst/>
              <a:cxnLst/>
              <a:rect l="l" t="t" r="r" b="b"/>
              <a:pathLst>
                <a:path w="142732" h="35370" extrusionOk="0">
                  <a:moveTo>
                    <a:pt x="69499" y="878"/>
                  </a:moveTo>
                  <a:cubicBezTo>
                    <a:pt x="72523" y="878"/>
                    <a:pt x="74580" y="3040"/>
                    <a:pt x="74504" y="5913"/>
                  </a:cubicBezTo>
                  <a:cubicBezTo>
                    <a:pt x="73672" y="5671"/>
                    <a:pt x="72795" y="5550"/>
                    <a:pt x="71918" y="5550"/>
                  </a:cubicBezTo>
                  <a:lnTo>
                    <a:pt x="66051" y="5550"/>
                  </a:lnTo>
                  <a:cubicBezTo>
                    <a:pt x="62800" y="5550"/>
                    <a:pt x="59594" y="7108"/>
                    <a:pt x="57296" y="9512"/>
                  </a:cubicBezTo>
                  <a:lnTo>
                    <a:pt x="57825" y="7093"/>
                  </a:lnTo>
                  <a:cubicBezTo>
                    <a:pt x="58566" y="3660"/>
                    <a:pt x="61968" y="878"/>
                    <a:pt x="65401" y="878"/>
                  </a:cubicBezTo>
                  <a:close/>
                  <a:moveTo>
                    <a:pt x="28828" y="13692"/>
                  </a:moveTo>
                  <a:lnTo>
                    <a:pt x="28828" y="13692"/>
                  </a:lnTo>
                  <a:cubicBezTo>
                    <a:pt x="28826" y="13750"/>
                    <a:pt x="28824" y="13808"/>
                    <a:pt x="28822" y="13867"/>
                  </a:cubicBezTo>
                  <a:cubicBezTo>
                    <a:pt x="28824" y="13863"/>
                    <a:pt x="28825" y="13859"/>
                    <a:pt x="28826" y="13855"/>
                  </a:cubicBezTo>
                  <a:lnTo>
                    <a:pt x="28826" y="13855"/>
                  </a:lnTo>
                  <a:cubicBezTo>
                    <a:pt x="28827" y="13800"/>
                    <a:pt x="28828" y="13746"/>
                    <a:pt x="28828" y="13692"/>
                  </a:cubicBezTo>
                  <a:close/>
                  <a:moveTo>
                    <a:pt x="80175" y="13990"/>
                  </a:moveTo>
                  <a:cubicBezTo>
                    <a:pt x="80175" y="13994"/>
                    <a:pt x="80175" y="13999"/>
                    <a:pt x="80175" y="14003"/>
                  </a:cubicBezTo>
                  <a:cubicBezTo>
                    <a:pt x="80175" y="14003"/>
                    <a:pt x="80175" y="14002"/>
                    <a:pt x="80175" y="14002"/>
                  </a:cubicBezTo>
                  <a:lnTo>
                    <a:pt x="80175" y="14002"/>
                  </a:lnTo>
                  <a:cubicBezTo>
                    <a:pt x="80175" y="13998"/>
                    <a:pt x="80175" y="13994"/>
                    <a:pt x="80175" y="13990"/>
                  </a:cubicBezTo>
                  <a:close/>
                  <a:moveTo>
                    <a:pt x="15712" y="772"/>
                  </a:moveTo>
                  <a:cubicBezTo>
                    <a:pt x="18600" y="772"/>
                    <a:pt x="20596" y="2753"/>
                    <a:pt x="20717" y="5414"/>
                  </a:cubicBezTo>
                  <a:lnTo>
                    <a:pt x="14714" y="5414"/>
                  </a:lnTo>
                  <a:cubicBezTo>
                    <a:pt x="9179" y="5414"/>
                    <a:pt x="3796" y="9905"/>
                    <a:pt x="2707" y="15440"/>
                  </a:cubicBezTo>
                  <a:lnTo>
                    <a:pt x="2360" y="17224"/>
                  </a:lnTo>
                  <a:cubicBezTo>
                    <a:pt x="2178" y="16377"/>
                    <a:pt x="2178" y="15500"/>
                    <a:pt x="2360" y="14668"/>
                  </a:cubicBezTo>
                  <a:lnTo>
                    <a:pt x="4038" y="7002"/>
                  </a:lnTo>
                  <a:cubicBezTo>
                    <a:pt x="4794" y="3569"/>
                    <a:pt x="8196" y="772"/>
                    <a:pt x="11614" y="772"/>
                  </a:cubicBezTo>
                  <a:close/>
                  <a:moveTo>
                    <a:pt x="98517" y="6669"/>
                  </a:moveTo>
                  <a:cubicBezTo>
                    <a:pt x="103431" y="6669"/>
                    <a:pt x="106652" y="10676"/>
                    <a:pt x="105684" y="15591"/>
                  </a:cubicBezTo>
                  <a:lnTo>
                    <a:pt x="105382" y="17118"/>
                  </a:lnTo>
                  <a:cubicBezTo>
                    <a:pt x="103961" y="16634"/>
                    <a:pt x="102464" y="16392"/>
                    <a:pt x="100951" y="16392"/>
                  </a:cubicBezTo>
                  <a:lnTo>
                    <a:pt x="92544" y="16392"/>
                  </a:lnTo>
                  <a:cubicBezTo>
                    <a:pt x="88083" y="16392"/>
                    <a:pt x="83849" y="18403"/>
                    <a:pt x="80810" y="21579"/>
                  </a:cubicBezTo>
                  <a:lnTo>
                    <a:pt x="81989" y="15591"/>
                  </a:lnTo>
                  <a:cubicBezTo>
                    <a:pt x="82957" y="10676"/>
                    <a:pt x="87735" y="6669"/>
                    <a:pt x="92650" y="6669"/>
                  </a:cubicBezTo>
                  <a:close/>
                  <a:moveTo>
                    <a:pt x="47180" y="6533"/>
                  </a:moveTo>
                  <a:cubicBezTo>
                    <a:pt x="52094" y="6533"/>
                    <a:pt x="55300" y="10525"/>
                    <a:pt x="54347" y="15440"/>
                  </a:cubicBezTo>
                  <a:lnTo>
                    <a:pt x="54181" y="16271"/>
                  </a:lnTo>
                  <a:cubicBezTo>
                    <a:pt x="47603" y="16937"/>
                    <a:pt x="41766" y="21927"/>
                    <a:pt x="39952" y="28323"/>
                  </a:cubicBezTo>
                  <a:cubicBezTo>
                    <a:pt x="39755" y="22516"/>
                    <a:pt x="35944" y="17859"/>
                    <a:pt x="30425" y="16559"/>
                  </a:cubicBezTo>
                  <a:lnTo>
                    <a:pt x="30652" y="15440"/>
                  </a:lnTo>
                  <a:cubicBezTo>
                    <a:pt x="31620" y="10525"/>
                    <a:pt x="36398" y="6533"/>
                    <a:pt x="41312" y="6533"/>
                  </a:cubicBezTo>
                  <a:close/>
                  <a:moveTo>
                    <a:pt x="87418" y="878"/>
                  </a:moveTo>
                  <a:cubicBezTo>
                    <a:pt x="90321" y="878"/>
                    <a:pt x="92317" y="2874"/>
                    <a:pt x="92423" y="5550"/>
                  </a:cubicBezTo>
                  <a:lnTo>
                    <a:pt x="91742" y="5550"/>
                  </a:lnTo>
                  <a:cubicBezTo>
                    <a:pt x="86738" y="5550"/>
                    <a:pt x="81869" y="9209"/>
                    <a:pt x="80175" y="14002"/>
                  </a:cubicBezTo>
                  <a:lnTo>
                    <a:pt x="80175" y="14002"/>
                  </a:lnTo>
                  <a:cubicBezTo>
                    <a:pt x="80175" y="14008"/>
                    <a:pt x="80175" y="14013"/>
                    <a:pt x="80175" y="14018"/>
                  </a:cubicBezTo>
                  <a:cubicBezTo>
                    <a:pt x="79993" y="14532"/>
                    <a:pt x="79842" y="15062"/>
                    <a:pt x="79736" y="15591"/>
                  </a:cubicBezTo>
                  <a:lnTo>
                    <a:pt x="77649" y="26206"/>
                  </a:lnTo>
                  <a:cubicBezTo>
                    <a:pt x="77317" y="26917"/>
                    <a:pt x="77044" y="27658"/>
                    <a:pt x="76818" y="28429"/>
                  </a:cubicBezTo>
                  <a:cubicBezTo>
                    <a:pt x="76651" y="21503"/>
                    <a:pt x="71329" y="16196"/>
                    <a:pt x="64116" y="16196"/>
                  </a:cubicBezTo>
                  <a:lnTo>
                    <a:pt x="56192" y="16196"/>
                  </a:lnTo>
                  <a:lnTo>
                    <a:pt x="56313" y="15591"/>
                  </a:lnTo>
                  <a:cubicBezTo>
                    <a:pt x="57281" y="10676"/>
                    <a:pt x="62059" y="6669"/>
                    <a:pt x="66974" y="6669"/>
                  </a:cubicBezTo>
                  <a:lnTo>
                    <a:pt x="72841" y="6669"/>
                  </a:lnTo>
                  <a:cubicBezTo>
                    <a:pt x="77216" y="6669"/>
                    <a:pt x="80237" y="9830"/>
                    <a:pt x="80175" y="13990"/>
                  </a:cubicBezTo>
                  <a:lnTo>
                    <a:pt x="80175" y="13990"/>
                  </a:lnTo>
                  <a:cubicBezTo>
                    <a:pt x="80291" y="10639"/>
                    <a:pt x="78644" y="7832"/>
                    <a:pt x="75910" y="6457"/>
                  </a:cubicBezTo>
                  <a:cubicBezTo>
                    <a:pt x="76923" y="3327"/>
                    <a:pt x="80114" y="878"/>
                    <a:pt x="83335" y="878"/>
                  </a:cubicBezTo>
                  <a:close/>
                  <a:moveTo>
                    <a:pt x="33646" y="772"/>
                  </a:moveTo>
                  <a:cubicBezTo>
                    <a:pt x="36595" y="772"/>
                    <a:pt x="38606" y="2828"/>
                    <a:pt x="38651" y="5565"/>
                  </a:cubicBezTo>
                  <a:cubicBezTo>
                    <a:pt x="34300" y="6290"/>
                    <a:pt x="30342" y="9627"/>
                    <a:pt x="28826" y="13855"/>
                  </a:cubicBezTo>
                  <a:lnTo>
                    <a:pt x="28826" y="13855"/>
                  </a:lnTo>
                  <a:cubicBezTo>
                    <a:pt x="28818" y="14369"/>
                    <a:pt x="28762" y="14899"/>
                    <a:pt x="28656" y="15440"/>
                  </a:cubicBezTo>
                  <a:lnTo>
                    <a:pt x="28505" y="16241"/>
                  </a:lnTo>
                  <a:cubicBezTo>
                    <a:pt x="28096" y="16211"/>
                    <a:pt x="27673" y="16196"/>
                    <a:pt x="27250" y="16196"/>
                  </a:cubicBezTo>
                  <a:lnTo>
                    <a:pt x="18827" y="16196"/>
                  </a:lnTo>
                  <a:cubicBezTo>
                    <a:pt x="11206" y="16196"/>
                    <a:pt x="4220" y="22123"/>
                    <a:pt x="2783" y="29623"/>
                  </a:cubicBezTo>
                  <a:cubicBezTo>
                    <a:pt x="2586" y="28565"/>
                    <a:pt x="2586" y="27476"/>
                    <a:pt x="2813" y="26418"/>
                  </a:cubicBezTo>
                  <a:lnTo>
                    <a:pt x="4960" y="15440"/>
                  </a:lnTo>
                  <a:cubicBezTo>
                    <a:pt x="5928" y="10525"/>
                    <a:pt x="10707" y="6533"/>
                    <a:pt x="15621" y="6533"/>
                  </a:cubicBezTo>
                  <a:lnTo>
                    <a:pt x="21488" y="6533"/>
                  </a:lnTo>
                  <a:cubicBezTo>
                    <a:pt x="25805" y="6533"/>
                    <a:pt x="28815" y="9613"/>
                    <a:pt x="28828" y="13692"/>
                  </a:cubicBezTo>
                  <a:lnTo>
                    <a:pt x="28828" y="13692"/>
                  </a:lnTo>
                  <a:cubicBezTo>
                    <a:pt x="28916" y="9601"/>
                    <a:pt x="26362" y="6371"/>
                    <a:pt x="22441" y="5596"/>
                  </a:cubicBezTo>
                  <a:cubicBezTo>
                    <a:pt x="23681" y="2843"/>
                    <a:pt x="26614" y="772"/>
                    <a:pt x="29563" y="772"/>
                  </a:cubicBezTo>
                  <a:close/>
                  <a:moveTo>
                    <a:pt x="11009" y="1"/>
                  </a:moveTo>
                  <a:cubicBezTo>
                    <a:pt x="7138" y="1"/>
                    <a:pt x="3312" y="3131"/>
                    <a:pt x="2465" y="7002"/>
                  </a:cubicBezTo>
                  <a:lnTo>
                    <a:pt x="787" y="14668"/>
                  </a:lnTo>
                  <a:cubicBezTo>
                    <a:pt x="348" y="16664"/>
                    <a:pt x="802" y="18464"/>
                    <a:pt x="1861" y="19734"/>
                  </a:cubicBezTo>
                  <a:lnTo>
                    <a:pt x="560" y="26418"/>
                  </a:lnTo>
                  <a:cubicBezTo>
                    <a:pt x="1" y="29276"/>
                    <a:pt x="681" y="31846"/>
                    <a:pt x="2239" y="33676"/>
                  </a:cubicBezTo>
                  <a:lnTo>
                    <a:pt x="2027" y="35370"/>
                  </a:lnTo>
                  <a:lnTo>
                    <a:pt x="5248" y="35370"/>
                  </a:lnTo>
                  <a:lnTo>
                    <a:pt x="5853" y="30591"/>
                  </a:lnTo>
                  <a:cubicBezTo>
                    <a:pt x="6745" y="23529"/>
                    <a:pt x="13202" y="17798"/>
                    <a:pt x="20248" y="17798"/>
                  </a:cubicBezTo>
                  <a:lnTo>
                    <a:pt x="28671" y="17798"/>
                  </a:lnTo>
                  <a:cubicBezTo>
                    <a:pt x="35733" y="17798"/>
                    <a:pt x="40753" y="23529"/>
                    <a:pt x="39861" y="30591"/>
                  </a:cubicBezTo>
                  <a:lnTo>
                    <a:pt x="39649" y="32270"/>
                  </a:lnTo>
                  <a:lnTo>
                    <a:pt x="27144" y="32270"/>
                  </a:lnTo>
                  <a:cubicBezTo>
                    <a:pt x="23076" y="32300"/>
                    <a:pt x="19069" y="33358"/>
                    <a:pt x="15530" y="35370"/>
                  </a:cubicBezTo>
                  <a:lnTo>
                    <a:pt x="24497" y="35370"/>
                  </a:lnTo>
                  <a:cubicBezTo>
                    <a:pt x="26100" y="34961"/>
                    <a:pt x="27764" y="34765"/>
                    <a:pt x="29412" y="34765"/>
                  </a:cubicBezTo>
                  <a:lnTo>
                    <a:pt x="42431" y="34765"/>
                  </a:lnTo>
                  <a:cubicBezTo>
                    <a:pt x="44049" y="34765"/>
                    <a:pt x="45667" y="34961"/>
                    <a:pt x="47240" y="35370"/>
                  </a:cubicBezTo>
                  <a:lnTo>
                    <a:pt x="51172" y="35370"/>
                  </a:lnTo>
                  <a:cubicBezTo>
                    <a:pt x="48541" y="33736"/>
                    <a:pt x="45577" y="32708"/>
                    <a:pt x="42492" y="32406"/>
                  </a:cubicBezTo>
                  <a:lnTo>
                    <a:pt x="42719" y="30591"/>
                  </a:lnTo>
                  <a:cubicBezTo>
                    <a:pt x="43611" y="23545"/>
                    <a:pt x="50068" y="17798"/>
                    <a:pt x="57114" y="17798"/>
                  </a:cubicBezTo>
                  <a:lnTo>
                    <a:pt x="65537" y="17798"/>
                  </a:lnTo>
                  <a:cubicBezTo>
                    <a:pt x="72599" y="17798"/>
                    <a:pt x="77604" y="23545"/>
                    <a:pt x="76727" y="30591"/>
                  </a:cubicBezTo>
                  <a:lnTo>
                    <a:pt x="76303" y="33994"/>
                  </a:lnTo>
                  <a:cubicBezTo>
                    <a:pt x="75305" y="34387"/>
                    <a:pt x="74353" y="34840"/>
                    <a:pt x="73415" y="35370"/>
                  </a:cubicBezTo>
                  <a:lnTo>
                    <a:pt x="82382" y="35370"/>
                  </a:lnTo>
                  <a:cubicBezTo>
                    <a:pt x="83985" y="34961"/>
                    <a:pt x="85649" y="34765"/>
                    <a:pt x="87297" y="34765"/>
                  </a:cubicBezTo>
                  <a:lnTo>
                    <a:pt x="100316" y="34765"/>
                  </a:lnTo>
                  <a:cubicBezTo>
                    <a:pt x="101934" y="34765"/>
                    <a:pt x="103552" y="34961"/>
                    <a:pt x="105125" y="35370"/>
                  </a:cubicBezTo>
                  <a:lnTo>
                    <a:pt x="109057" y="35370"/>
                  </a:lnTo>
                  <a:cubicBezTo>
                    <a:pt x="105805" y="33341"/>
                    <a:pt x="102039" y="32269"/>
                    <a:pt x="98193" y="32269"/>
                  </a:cubicBezTo>
                  <a:cubicBezTo>
                    <a:pt x="98140" y="32269"/>
                    <a:pt x="98086" y="32269"/>
                    <a:pt x="98033" y="32270"/>
                  </a:cubicBezTo>
                  <a:lnTo>
                    <a:pt x="85029" y="32270"/>
                  </a:lnTo>
                  <a:cubicBezTo>
                    <a:pt x="83093" y="32285"/>
                    <a:pt x="81157" y="32527"/>
                    <a:pt x="79282" y="33011"/>
                  </a:cubicBezTo>
                  <a:lnTo>
                    <a:pt x="79555" y="30788"/>
                  </a:lnTo>
                  <a:cubicBezTo>
                    <a:pt x="80447" y="23741"/>
                    <a:pt x="86904" y="17995"/>
                    <a:pt x="93965" y="17995"/>
                  </a:cubicBezTo>
                  <a:lnTo>
                    <a:pt x="102373" y="17995"/>
                  </a:lnTo>
                  <a:cubicBezTo>
                    <a:pt x="108663" y="17995"/>
                    <a:pt x="113336" y="22562"/>
                    <a:pt x="113653" y="28550"/>
                  </a:cubicBezTo>
                  <a:cubicBezTo>
                    <a:pt x="113442" y="29291"/>
                    <a:pt x="113291" y="30032"/>
                    <a:pt x="113185" y="30788"/>
                  </a:cubicBezTo>
                  <a:lnTo>
                    <a:pt x="112610" y="35370"/>
                  </a:lnTo>
                  <a:lnTo>
                    <a:pt x="115846" y="35370"/>
                  </a:lnTo>
                  <a:lnTo>
                    <a:pt x="116421" y="30788"/>
                  </a:lnTo>
                  <a:cubicBezTo>
                    <a:pt x="117313" y="23741"/>
                    <a:pt x="123770" y="17995"/>
                    <a:pt x="130831" y="17995"/>
                  </a:cubicBezTo>
                  <a:lnTo>
                    <a:pt x="139239" y="17995"/>
                  </a:lnTo>
                  <a:cubicBezTo>
                    <a:pt x="140418" y="17995"/>
                    <a:pt x="141598" y="18161"/>
                    <a:pt x="142732" y="18509"/>
                  </a:cubicBezTo>
                  <a:lnTo>
                    <a:pt x="142732" y="17284"/>
                  </a:lnTo>
                  <a:cubicBezTo>
                    <a:pt x="141195" y="16708"/>
                    <a:pt x="139572" y="16392"/>
                    <a:pt x="137932" y="16392"/>
                  </a:cubicBezTo>
                  <a:cubicBezTo>
                    <a:pt x="137894" y="16392"/>
                    <a:pt x="137856" y="16392"/>
                    <a:pt x="137818" y="16392"/>
                  </a:cubicBezTo>
                  <a:lnTo>
                    <a:pt x="133190" y="16392"/>
                  </a:lnTo>
                  <a:lnTo>
                    <a:pt x="133342" y="15591"/>
                  </a:lnTo>
                  <a:cubicBezTo>
                    <a:pt x="134219" y="11100"/>
                    <a:pt x="138286" y="7380"/>
                    <a:pt x="142732" y="6760"/>
                  </a:cubicBezTo>
                  <a:lnTo>
                    <a:pt x="142732" y="5565"/>
                  </a:lnTo>
                  <a:cubicBezTo>
                    <a:pt x="137863" y="5732"/>
                    <a:pt x="133191" y="9330"/>
                    <a:pt x="131527" y="14002"/>
                  </a:cubicBezTo>
                  <a:lnTo>
                    <a:pt x="131527" y="14002"/>
                  </a:lnTo>
                  <a:cubicBezTo>
                    <a:pt x="131527" y="13999"/>
                    <a:pt x="131527" y="13996"/>
                    <a:pt x="131527" y="13992"/>
                  </a:cubicBezTo>
                  <a:lnTo>
                    <a:pt x="131527" y="13992"/>
                  </a:lnTo>
                  <a:cubicBezTo>
                    <a:pt x="131527" y="13996"/>
                    <a:pt x="131527" y="13999"/>
                    <a:pt x="131527" y="14003"/>
                  </a:cubicBezTo>
                  <a:cubicBezTo>
                    <a:pt x="131527" y="14003"/>
                    <a:pt x="131527" y="14002"/>
                    <a:pt x="131527" y="14002"/>
                  </a:cubicBezTo>
                  <a:lnTo>
                    <a:pt x="131527" y="14002"/>
                  </a:lnTo>
                  <a:cubicBezTo>
                    <a:pt x="131527" y="14008"/>
                    <a:pt x="131527" y="14013"/>
                    <a:pt x="131527" y="14018"/>
                  </a:cubicBezTo>
                  <a:cubicBezTo>
                    <a:pt x="131346" y="14532"/>
                    <a:pt x="131194" y="15062"/>
                    <a:pt x="131088" y="15591"/>
                  </a:cubicBezTo>
                  <a:lnTo>
                    <a:pt x="130937" y="16392"/>
                  </a:lnTo>
                  <a:lnTo>
                    <a:pt x="129395" y="16392"/>
                  </a:lnTo>
                  <a:cubicBezTo>
                    <a:pt x="122212" y="16392"/>
                    <a:pt x="115604" y="21654"/>
                    <a:pt x="113653" y="28520"/>
                  </a:cubicBezTo>
                  <a:cubicBezTo>
                    <a:pt x="113502" y="23862"/>
                    <a:pt x="111022" y="19946"/>
                    <a:pt x="107212" y="17904"/>
                  </a:cubicBezTo>
                  <a:lnTo>
                    <a:pt x="107665" y="15591"/>
                  </a:lnTo>
                  <a:cubicBezTo>
                    <a:pt x="108633" y="10676"/>
                    <a:pt x="113412" y="6669"/>
                    <a:pt x="118326" y="6669"/>
                  </a:cubicBezTo>
                  <a:lnTo>
                    <a:pt x="124193" y="6669"/>
                  </a:lnTo>
                  <a:cubicBezTo>
                    <a:pt x="128569" y="6669"/>
                    <a:pt x="131590" y="9832"/>
                    <a:pt x="131527" y="13992"/>
                  </a:cubicBezTo>
                  <a:lnTo>
                    <a:pt x="131527" y="13992"/>
                  </a:lnTo>
                  <a:cubicBezTo>
                    <a:pt x="131615" y="11759"/>
                    <a:pt x="130905" y="9782"/>
                    <a:pt x="129622" y="8287"/>
                  </a:cubicBezTo>
                  <a:lnTo>
                    <a:pt x="129879" y="7093"/>
                  </a:lnTo>
                  <a:cubicBezTo>
                    <a:pt x="130635" y="3660"/>
                    <a:pt x="134037" y="878"/>
                    <a:pt x="137470" y="878"/>
                  </a:cubicBezTo>
                  <a:lnTo>
                    <a:pt x="141568" y="878"/>
                  </a:lnTo>
                  <a:cubicBezTo>
                    <a:pt x="141961" y="878"/>
                    <a:pt x="142354" y="908"/>
                    <a:pt x="142732" y="983"/>
                  </a:cubicBezTo>
                  <a:lnTo>
                    <a:pt x="142732" y="348"/>
                  </a:lnTo>
                  <a:cubicBezTo>
                    <a:pt x="142157" y="182"/>
                    <a:pt x="141553" y="91"/>
                    <a:pt x="140948" y="91"/>
                  </a:cubicBezTo>
                  <a:lnTo>
                    <a:pt x="136850" y="91"/>
                  </a:lnTo>
                  <a:cubicBezTo>
                    <a:pt x="133024" y="91"/>
                    <a:pt x="129259" y="3146"/>
                    <a:pt x="128352" y="6956"/>
                  </a:cubicBezTo>
                  <a:cubicBezTo>
                    <a:pt x="128336" y="7002"/>
                    <a:pt x="128321" y="7047"/>
                    <a:pt x="128321" y="7093"/>
                  </a:cubicBezTo>
                  <a:cubicBezTo>
                    <a:pt x="126878" y="6091"/>
                    <a:pt x="125163" y="5549"/>
                    <a:pt x="123413" y="5549"/>
                  </a:cubicBezTo>
                  <a:cubicBezTo>
                    <a:pt x="123366" y="5549"/>
                    <a:pt x="123318" y="5549"/>
                    <a:pt x="123271" y="5550"/>
                  </a:cubicBezTo>
                  <a:lnTo>
                    <a:pt x="117404" y="5550"/>
                  </a:lnTo>
                  <a:cubicBezTo>
                    <a:pt x="115438" y="5580"/>
                    <a:pt x="113502" y="6095"/>
                    <a:pt x="111794" y="7077"/>
                  </a:cubicBezTo>
                  <a:cubicBezTo>
                    <a:pt x="112550" y="3660"/>
                    <a:pt x="115937" y="878"/>
                    <a:pt x="119369" y="878"/>
                  </a:cubicBezTo>
                  <a:lnTo>
                    <a:pt x="123467" y="878"/>
                  </a:lnTo>
                  <a:cubicBezTo>
                    <a:pt x="126658" y="878"/>
                    <a:pt x="128760" y="3282"/>
                    <a:pt x="128442" y="6382"/>
                  </a:cubicBezTo>
                  <a:cubicBezTo>
                    <a:pt x="128851" y="2843"/>
                    <a:pt x="126476" y="91"/>
                    <a:pt x="122847" y="91"/>
                  </a:cubicBezTo>
                  <a:lnTo>
                    <a:pt x="118749" y="91"/>
                  </a:lnTo>
                  <a:cubicBezTo>
                    <a:pt x="114924" y="91"/>
                    <a:pt x="111158" y="3146"/>
                    <a:pt x="110251" y="6941"/>
                  </a:cubicBezTo>
                  <a:cubicBezTo>
                    <a:pt x="110236" y="7002"/>
                    <a:pt x="110221" y="7047"/>
                    <a:pt x="110206" y="7093"/>
                  </a:cubicBezTo>
                  <a:lnTo>
                    <a:pt x="109934" y="8332"/>
                  </a:lnTo>
                  <a:cubicBezTo>
                    <a:pt x="108089" y="9799"/>
                    <a:pt x="106682" y="11750"/>
                    <a:pt x="105866" y="13958"/>
                  </a:cubicBezTo>
                  <a:cubicBezTo>
                    <a:pt x="106017" y="9194"/>
                    <a:pt x="102600" y="5550"/>
                    <a:pt x="97610" y="5550"/>
                  </a:cubicBezTo>
                  <a:lnTo>
                    <a:pt x="94222" y="5550"/>
                  </a:lnTo>
                  <a:cubicBezTo>
                    <a:pt x="95493" y="2874"/>
                    <a:pt x="98366" y="878"/>
                    <a:pt x="101269" y="878"/>
                  </a:cubicBezTo>
                  <a:lnTo>
                    <a:pt x="105367" y="878"/>
                  </a:lnTo>
                  <a:cubicBezTo>
                    <a:pt x="108361" y="878"/>
                    <a:pt x="110402" y="3010"/>
                    <a:pt x="110372" y="5837"/>
                  </a:cubicBezTo>
                  <a:cubicBezTo>
                    <a:pt x="110493" y="2571"/>
                    <a:pt x="108179" y="91"/>
                    <a:pt x="104732" y="91"/>
                  </a:cubicBezTo>
                  <a:lnTo>
                    <a:pt x="100649" y="91"/>
                  </a:lnTo>
                  <a:cubicBezTo>
                    <a:pt x="97307" y="91"/>
                    <a:pt x="94011" y="2435"/>
                    <a:pt x="92620" y="5550"/>
                  </a:cubicBezTo>
                  <a:lnTo>
                    <a:pt x="92438" y="5550"/>
                  </a:lnTo>
                  <a:cubicBezTo>
                    <a:pt x="92423" y="2435"/>
                    <a:pt x="90140" y="91"/>
                    <a:pt x="86798" y="91"/>
                  </a:cubicBezTo>
                  <a:lnTo>
                    <a:pt x="82715" y="91"/>
                  </a:lnTo>
                  <a:cubicBezTo>
                    <a:pt x="79237" y="91"/>
                    <a:pt x="75820" y="2617"/>
                    <a:pt x="74534" y="5913"/>
                  </a:cubicBezTo>
                  <a:lnTo>
                    <a:pt x="74504" y="5913"/>
                  </a:lnTo>
                  <a:cubicBezTo>
                    <a:pt x="74670" y="2601"/>
                    <a:pt x="72342" y="91"/>
                    <a:pt x="68879" y="91"/>
                  </a:cubicBezTo>
                  <a:lnTo>
                    <a:pt x="64781" y="91"/>
                  </a:lnTo>
                  <a:cubicBezTo>
                    <a:pt x="61273" y="91"/>
                    <a:pt x="57810" y="2677"/>
                    <a:pt x="56570" y="6049"/>
                  </a:cubicBezTo>
                  <a:cubicBezTo>
                    <a:pt x="56434" y="6397"/>
                    <a:pt x="56328" y="6745"/>
                    <a:pt x="56252" y="7093"/>
                  </a:cubicBezTo>
                  <a:lnTo>
                    <a:pt x="55012" y="12763"/>
                  </a:lnTo>
                  <a:cubicBezTo>
                    <a:pt x="54816" y="13156"/>
                    <a:pt x="54665" y="13534"/>
                    <a:pt x="54513" y="13943"/>
                  </a:cubicBezTo>
                  <a:cubicBezTo>
                    <a:pt x="54740" y="9119"/>
                    <a:pt x="51293" y="5414"/>
                    <a:pt x="46272" y="5414"/>
                  </a:cubicBezTo>
                  <a:lnTo>
                    <a:pt x="40496" y="5414"/>
                  </a:lnTo>
                  <a:cubicBezTo>
                    <a:pt x="41796" y="2798"/>
                    <a:pt x="44624" y="878"/>
                    <a:pt x="47467" y="878"/>
                  </a:cubicBezTo>
                  <a:lnTo>
                    <a:pt x="51565" y="878"/>
                  </a:lnTo>
                  <a:cubicBezTo>
                    <a:pt x="54574" y="878"/>
                    <a:pt x="56615" y="3010"/>
                    <a:pt x="56585" y="5837"/>
                  </a:cubicBezTo>
                  <a:cubicBezTo>
                    <a:pt x="56706" y="2571"/>
                    <a:pt x="54393" y="91"/>
                    <a:pt x="50945" y="91"/>
                  </a:cubicBezTo>
                  <a:lnTo>
                    <a:pt x="46847" y="91"/>
                  </a:lnTo>
                  <a:cubicBezTo>
                    <a:pt x="43520" y="91"/>
                    <a:pt x="40224" y="2420"/>
                    <a:pt x="38833" y="5535"/>
                  </a:cubicBezTo>
                  <a:cubicBezTo>
                    <a:pt x="38787" y="5535"/>
                    <a:pt x="38727" y="5550"/>
                    <a:pt x="38666" y="5565"/>
                  </a:cubicBezTo>
                  <a:cubicBezTo>
                    <a:pt x="38696" y="2375"/>
                    <a:pt x="36413" y="1"/>
                    <a:pt x="33026" y="1"/>
                  </a:cubicBezTo>
                  <a:lnTo>
                    <a:pt x="28943" y="1"/>
                  </a:lnTo>
                  <a:cubicBezTo>
                    <a:pt x="25616" y="1"/>
                    <a:pt x="22320" y="2314"/>
                    <a:pt x="20929" y="5429"/>
                  </a:cubicBezTo>
                  <a:cubicBezTo>
                    <a:pt x="20868" y="5414"/>
                    <a:pt x="20793" y="5414"/>
                    <a:pt x="20732" y="5414"/>
                  </a:cubicBezTo>
                  <a:cubicBezTo>
                    <a:pt x="20687" y="2314"/>
                    <a:pt x="18419" y="1"/>
                    <a:pt x="15092" y="1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149006" y="3924523"/>
              <a:ext cx="463343" cy="463873"/>
            </a:xfrm>
            <a:custGeom>
              <a:avLst/>
              <a:gdLst/>
              <a:ahLst/>
              <a:cxnLst/>
              <a:rect l="l" t="t" r="r" b="b"/>
              <a:pathLst>
                <a:path w="13111" h="13126" extrusionOk="0">
                  <a:moveTo>
                    <a:pt x="7849" y="1"/>
                  </a:moveTo>
                  <a:cubicBezTo>
                    <a:pt x="4416" y="1"/>
                    <a:pt x="1014" y="2783"/>
                    <a:pt x="258" y="6216"/>
                  </a:cubicBezTo>
                  <a:lnTo>
                    <a:pt x="1" y="7410"/>
                  </a:lnTo>
                  <a:cubicBezTo>
                    <a:pt x="1286" y="8907"/>
                    <a:pt x="1997" y="10888"/>
                    <a:pt x="1906" y="13126"/>
                  </a:cubicBezTo>
                  <a:cubicBezTo>
                    <a:pt x="3569" y="8453"/>
                    <a:pt x="8242" y="4855"/>
                    <a:pt x="13111" y="4688"/>
                  </a:cubicBezTo>
                  <a:lnTo>
                    <a:pt x="13111" y="122"/>
                  </a:lnTo>
                  <a:cubicBezTo>
                    <a:pt x="12733" y="31"/>
                    <a:pt x="12340" y="1"/>
                    <a:pt x="11947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999308" y="3924523"/>
              <a:ext cx="569716" cy="461752"/>
            </a:xfrm>
            <a:custGeom>
              <a:avLst/>
              <a:gdLst/>
              <a:ahLst/>
              <a:cxnLst/>
              <a:rect l="l" t="t" r="r" b="b"/>
              <a:pathLst>
                <a:path w="16121" h="13066" extrusionOk="0">
                  <a:moveTo>
                    <a:pt x="6972" y="1"/>
                  </a:moveTo>
                  <a:cubicBezTo>
                    <a:pt x="4129" y="1"/>
                    <a:pt x="1301" y="1921"/>
                    <a:pt x="1" y="4537"/>
                  </a:cubicBezTo>
                  <a:lnTo>
                    <a:pt x="5777" y="4537"/>
                  </a:lnTo>
                  <a:cubicBezTo>
                    <a:pt x="10798" y="4537"/>
                    <a:pt x="14245" y="8242"/>
                    <a:pt x="14018" y="13066"/>
                  </a:cubicBezTo>
                  <a:cubicBezTo>
                    <a:pt x="14170" y="12657"/>
                    <a:pt x="14336" y="12279"/>
                    <a:pt x="14517" y="11886"/>
                  </a:cubicBezTo>
                  <a:lnTo>
                    <a:pt x="15757" y="6216"/>
                  </a:lnTo>
                  <a:cubicBezTo>
                    <a:pt x="15833" y="5868"/>
                    <a:pt x="15939" y="5520"/>
                    <a:pt x="16075" y="5172"/>
                  </a:cubicBezTo>
                  <a:cubicBezTo>
                    <a:pt x="16075" y="5097"/>
                    <a:pt x="16090" y="5036"/>
                    <a:pt x="16090" y="4960"/>
                  </a:cubicBezTo>
                  <a:cubicBezTo>
                    <a:pt x="16120" y="2133"/>
                    <a:pt x="14079" y="1"/>
                    <a:pt x="11070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593017" y="3924523"/>
              <a:ext cx="610852" cy="305161"/>
            </a:xfrm>
            <a:custGeom>
              <a:avLst/>
              <a:gdLst/>
              <a:ahLst/>
              <a:cxnLst/>
              <a:rect l="l" t="t" r="r" b="b"/>
              <a:pathLst>
                <a:path w="17285" h="8635" extrusionOk="0">
                  <a:moveTo>
                    <a:pt x="8106" y="1"/>
                  </a:moveTo>
                  <a:cubicBezTo>
                    <a:pt x="4673" y="1"/>
                    <a:pt x="1271" y="2783"/>
                    <a:pt x="530" y="6216"/>
                  </a:cubicBezTo>
                  <a:lnTo>
                    <a:pt x="1" y="8635"/>
                  </a:lnTo>
                  <a:cubicBezTo>
                    <a:pt x="2299" y="6231"/>
                    <a:pt x="5505" y="4673"/>
                    <a:pt x="8756" y="4673"/>
                  </a:cubicBezTo>
                  <a:lnTo>
                    <a:pt x="14623" y="4673"/>
                  </a:lnTo>
                  <a:cubicBezTo>
                    <a:pt x="15500" y="4673"/>
                    <a:pt x="16377" y="4794"/>
                    <a:pt x="17209" y="5036"/>
                  </a:cubicBezTo>
                  <a:cubicBezTo>
                    <a:pt x="17285" y="2163"/>
                    <a:pt x="15228" y="1"/>
                    <a:pt x="1220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361248" y="3920777"/>
              <a:ext cx="572932" cy="462813"/>
            </a:xfrm>
            <a:custGeom>
              <a:avLst/>
              <a:gdLst/>
              <a:ahLst/>
              <a:cxnLst/>
              <a:rect l="l" t="t" r="r" b="b"/>
              <a:pathLst>
                <a:path w="16212" h="13096" extrusionOk="0">
                  <a:moveTo>
                    <a:pt x="7123" y="1"/>
                  </a:moveTo>
                  <a:cubicBezTo>
                    <a:pt x="4174" y="1"/>
                    <a:pt x="1241" y="2072"/>
                    <a:pt x="1" y="4825"/>
                  </a:cubicBezTo>
                  <a:cubicBezTo>
                    <a:pt x="3978" y="5611"/>
                    <a:pt x="6548" y="8922"/>
                    <a:pt x="6382" y="13096"/>
                  </a:cubicBezTo>
                  <a:lnTo>
                    <a:pt x="6397" y="13096"/>
                  </a:lnTo>
                  <a:cubicBezTo>
                    <a:pt x="7894" y="8862"/>
                    <a:pt x="11856" y="5520"/>
                    <a:pt x="16211" y="4794"/>
                  </a:cubicBezTo>
                  <a:cubicBezTo>
                    <a:pt x="16166" y="2057"/>
                    <a:pt x="14155" y="1"/>
                    <a:pt x="11206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645192" y="3920777"/>
              <a:ext cx="655204" cy="581449"/>
            </a:xfrm>
            <a:custGeom>
              <a:avLst/>
              <a:gdLst/>
              <a:ahLst/>
              <a:cxnLst/>
              <a:rect l="l" t="t" r="r" b="b"/>
              <a:pathLst>
                <a:path w="18540" h="16453" extrusionOk="0">
                  <a:moveTo>
                    <a:pt x="9436" y="1"/>
                  </a:moveTo>
                  <a:cubicBezTo>
                    <a:pt x="6003" y="1"/>
                    <a:pt x="2616" y="2798"/>
                    <a:pt x="1860" y="6231"/>
                  </a:cubicBezTo>
                  <a:lnTo>
                    <a:pt x="182" y="13897"/>
                  </a:lnTo>
                  <a:cubicBezTo>
                    <a:pt x="0" y="14729"/>
                    <a:pt x="0" y="15606"/>
                    <a:pt x="182" y="16453"/>
                  </a:cubicBezTo>
                  <a:lnTo>
                    <a:pt x="529" y="14669"/>
                  </a:lnTo>
                  <a:cubicBezTo>
                    <a:pt x="1618" y="9134"/>
                    <a:pt x="7001" y="4643"/>
                    <a:pt x="12536" y="4643"/>
                  </a:cubicBezTo>
                  <a:lnTo>
                    <a:pt x="18539" y="4643"/>
                  </a:lnTo>
                  <a:cubicBezTo>
                    <a:pt x="18418" y="1982"/>
                    <a:pt x="16422" y="1"/>
                    <a:pt x="135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356510" y="4129212"/>
              <a:ext cx="862543" cy="772214"/>
            </a:xfrm>
            <a:custGeom>
              <a:avLst/>
              <a:gdLst/>
              <a:ahLst/>
              <a:cxnLst/>
              <a:rect l="l" t="t" r="r" b="b"/>
              <a:pathLst>
                <a:path w="24407" h="21851" extrusionOk="0">
                  <a:moveTo>
                    <a:pt x="11130" y="0"/>
                  </a:moveTo>
                  <a:cubicBezTo>
                    <a:pt x="6216" y="0"/>
                    <a:pt x="1422" y="4007"/>
                    <a:pt x="469" y="8922"/>
                  </a:cubicBezTo>
                  <a:lnTo>
                    <a:pt x="1" y="11235"/>
                  </a:lnTo>
                  <a:cubicBezTo>
                    <a:pt x="3826" y="13277"/>
                    <a:pt x="6306" y="17193"/>
                    <a:pt x="6457" y="21851"/>
                  </a:cubicBezTo>
                  <a:cubicBezTo>
                    <a:pt x="8408" y="14985"/>
                    <a:pt x="15016" y="9723"/>
                    <a:pt x="22199" y="9723"/>
                  </a:cubicBezTo>
                  <a:lnTo>
                    <a:pt x="23741" y="9723"/>
                  </a:lnTo>
                  <a:lnTo>
                    <a:pt x="23892" y="8922"/>
                  </a:lnTo>
                  <a:cubicBezTo>
                    <a:pt x="23998" y="8393"/>
                    <a:pt x="24150" y="7863"/>
                    <a:pt x="24316" y="7349"/>
                  </a:cubicBezTo>
                  <a:cubicBezTo>
                    <a:pt x="24407" y="3176"/>
                    <a:pt x="21367" y="0"/>
                    <a:pt x="16997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275134" y="4132392"/>
              <a:ext cx="337214" cy="371989"/>
            </a:xfrm>
            <a:custGeom>
              <a:avLst/>
              <a:gdLst/>
              <a:ahLst/>
              <a:cxnLst/>
              <a:rect l="l" t="t" r="r" b="b"/>
              <a:pathLst>
                <a:path w="9542" h="10526" extrusionOk="0">
                  <a:moveTo>
                    <a:pt x="9542" y="1"/>
                  </a:moveTo>
                  <a:cubicBezTo>
                    <a:pt x="5096" y="621"/>
                    <a:pt x="1044" y="4341"/>
                    <a:pt x="152" y="8832"/>
                  </a:cubicBezTo>
                  <a:lnTo>
                    <a:pt x="0" y="9633"/>
                  </a:lnTo>
                  <a:lnTo>
                    <a:pt x="4628" y="9633"/>
                  </a:lnTo>
                  <a:cubicBezTo>
                    <a:pt x="4666" y="9633"/>
                    <a:pt x="4704" y="9633"/>
                    <a:pt x="4742" y="9633"/>
                  </a:cubicBezTo>
                  <a:cubicBezTo>
                    <a:pt x="6382" y="9633"/>
                    <a:pt x="8005" y="9949"/>
                    <a:pt x="9542" y="10525"/>
                  </a:cubicBezTo>
                  <a:lnTo>
                    <a:pt x="9542" y="1"/>
                  </a:ln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554002" y="4129212"/>
              <a:ext cx="850280" cy="768998"/>
            </a:xfrm>
            <a:custGeom>
              <a:avLst/>
              <a:gdLst/>
              <a:ahLst/>
              <a:cxnLst/>
              <a:rect l="l" t="t" r="r" b="b"/>
              <a:pathLst>
                <a:path w="24060" h="21760" extrusionOk="0">
                  <a:moveTo>
                    <a:pt x="10783" y="0"/>
                  </a:moveTo>
                  <a:cubicBezTo>
                    <a:pt x="5868" y="0"/>
                    <a:pt x="1075" y="4007"/>
                    <a:pt x="122" y="8922"/>
                  </a:cubicBezTo>
                  <a:lnTo>
                    <a:pt x="1" y="9527"/>
                  </a:lnTo>
                  <a:lnTo>
                    <a:pt x="7925" y="9527"/>
                  </a:lnTo>
                  <a:cubicBezTo>
                    <a:pt x="15138" y="9527"/>
                    <a:pt x="20460" y="14834"/>
                    <a:pt x="20627" y="21760"/>
                  </a:cubicBezTo>
                  <a:cubicBezTo>
                    <a:pt x="20853" y="20989"/>
                    <a:pt x="21126" y="20248"/>
                    <a:pt x="21458" y="19537"/>
                  </a:cubicBezTo>
                  <a:lnTo>
                    <a:pt x="23545" y="8922"/>
                  </a:lnTo>
                  <a:cubicBezTo>
                    <a:pt x="23651" y="8393"/>
                    <a:pt x="23802" y="7863"/>
                    <a:pt x="23968" y="7349"/>
                  </a:cubicBezTo>
                  <a:cubicBezTo>
                    <a:pt x="24059" y="3176"/>
                    <a:pt x="21020" y="0"/>
                    <a:pt x="16650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423998" y="4129212"/>
              <a:ext cx="913327" cy="526919"/>
            </a:xfrm>
            <a:custGeom>
              <a:avLst/>
              <a:gdLst/>
              <a:ahLst/>
              <a:cxnLst/>
              <a:rect l="l" t="t" r="r" b="b"/>
              <a:pathLst>
                <a:path w="25844" h="14910" extrusionOk="0">
                  <a:moveTo>
                    <a:pt x="11841" y="0"/>
                  </a:moveTo>
                  <a:cubicBezTo>
                    <a:pt x="6926" y="0"/>
                    <a:pt x="2148" y="4007"/>
                    <a:pt x="1180" y="8922"/>
                  </a:cubicBezTo>
                  <a:lnTo>
                    <a:pt x="1" y="14910"/>
                  </a:lnTo>
                  <a:cubicBezTo>
                    <a:pt x="3040" y="11734"/>
                    <a:pt x="7274" y="9723"/>
                    <a:pt x="11720" y="9723"/>
                  </a:cubicBezTo>
                  <a:lnTo>
                    <a:pt x="20142" y="9723"/>
                  </a:lnTo>
                  <a:cubicBezTo>
                    <a:pt x="20185" y="9723"/>
                    <a:pt x="20227" y="9723"/>
                    <a:pt x="20269" y="9723"/>
                  </a:cubicBezTo>
                  <a:cubicBezTo>
                    <a:pt x="21738" y="9723"/>
                    <a:pt x="23191" y="9979"/>
                    <a:pt x="24573" y="10449"/>
                  </a:cubicBezTo>
                  <a:lnTo>
                    <a:pt x="24875" y="8922"/>
                  </a:lnTo>
                  <a:cubicBezTo>
                    <a:pt x="25843" y="4007"/>
                    <a:pt x="22622" y="0"/>
                    <a:pt x="17708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643436" y="4124405"/>
              <a:ext cx="879082" cy="770059"/>
            </a:xfrm>
            <a:custGeom>
              <a:avLst/>
              <a:gdLst/>
              <a:ahLst/>
              <a:cxnLst/>
              <a:rect l="l" t="t" r="r" b="b"/>
              <a:pathLst>
                <a:path w="24875" h="21790" extrusionOk="0">
                  <a:moveTo>
                    <a:pt x="10887" y="0"/>
                  </a:moveTo>
                  <a:cubicBezTo>
                    <a:pt x="5973" y="0"/>
                    <a:pt x="1195" y="3992"/>
                    <a:pt x="227" y="8907"/>
                  </a:cubicBezTo>
                  <a:lnTo>
                    <a:pt x="0" y="10026"/>
                  </a:lnTo>
                  <a:cubicBezTo>
                    <a:pt x="5519" y="11326"/>
                    <a:pt x="9330" y="15968"/>
                    <a:pt x="9527" y="21790"/>
                  </a:cubicBezTo>
                  <a:cubicBezTo>
                    <a:pt x="11341" y="15394"/>
                    <a:pt x="17178" y="10404"/>
                    <a:pt x="23756" y="9738"/>
                  </a:cubicBezTo>
                  <a:lnTo>
                    <a:pt x="23922" y="8907"/>
                  </a:lnTo>
                  <a:cubicBezTo>
                    <a:pt x="24875" y="3992"/>
                    <a:pt x="21669" y="0"/>
                    <a:pt x="16755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659611" y="4124405"/>
              <a:ext cx="955523" cy="816036"/>
            </a:xfrm>
            <a:custGeom>
              <a:avLst/>
              <a:gdLst/>
              <a:ahLst/>
              <a:cxnLst/>
              <a:rect l="l" t="t" r="r" b="b"/>
              <a:pathLst>
                <a:path w="27038" h="23091" extrusionOk="0">
                  <a:moveTo>
                    <a:pt x="13035" y="0"/>
                  </a:moveTo>
                  <a:cubicBezTo>
                    <a:pt x="8121" y="0"/>
                    <a:pt x="3342" y="3992"/>
                    <a:pt x="2374" y="8907"/>
                  </a:cubicBezTo>
                  <a:lnTo>
                    <a:pt x="227" y="19885"/>
                  </a:lnTo>
                  <a:cubicBezTo>
                    <a:pt x="0" y="20943"/>
                    <a:pt x="0" y="22032"/>
                    <a:pt x="197" y="23090"/>
                  </a:cubicBezTo>
                  <a:cubicBezTo>
                    <a:pt x="1634" y="15590"/>
                    <a:pt x="8620" y="9663"/>
                    <a:pt x="16241" y="9663"/>
                  </a:cubicBezTo>
                  <a:lnTo>
                    <a:pt x="24664" y="9663"/>
                  </a:lnTo>
                  <a:cubicBezTo>
                    <a:pt x="25087" y="9663"/>
                    <a:pt x="25510" y="9678"/>
                    <a:pt x="25919" y="9708"/>
                  </a:cubicBezTo>
                  <a:lnTo>
                    <a:pt x="26070" y="8907"/>
                  </a:lnTo>
                  <a:cubicBezTo>
                    <a:pt x="27038" y="3992"/>
                    <a:pt x="23817" y="0"/>
                    <a:pt x="18902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370034" y="4529470"/>
              <a:ext cx="1214706" cy="614032"/>
            </a:xfrm>
            <a:custGeom>
              <a:avLst/>
              <a:gdLst/>
              <a:ahLst/>
              <a:cxnLst/>
              <a:rect l="l" t="t" r="r" b="b"/>
              <a:pathLst>
                <a:path w="34372" h="17375" extrusionOk="0">
                  <a:moveTo>
                    <a:pt x="14683" y="0"/>
                  </a:moveTo>
                  <a:cubicBezTo>
                    <a:pt x="7622" y="0"/>
                    <a:pt x="1165" y="5746"/>
                    <a:pt x="273" y="12793"/>
                  </a:cubicBezTo>
                  <a:lnTo>
                    <a:pt x="0" y="15016"/>
                  </a:lnTo>
                  <a:cubicBezTo>
                    <a:pt x="1875" y="14532"/>
                    <a:pt x="3811" y="14290"/>
                    <a:pt x="5747" y="14275"/>
                  </a:cubicBezTo>
                  <a:lnTo>
                    <a:pt x="18751" y="14275"/>
                  </a:lnTo>
                  <a:cubicBezTo>
                    <a:pt x="18804" y="14274"/>
                    <a:pt x="18858" y="14274"/>
                    <a:pt x="18911" y="14274"/>
                  </a:cubicBezTo>
                  <a:cubicBezTo>
                    <a:pt x="22757" y="14274"/>
                    <a:pt x="26523" y="15346"/>
                    <a:pt x="29775" y="17375"/>
                  </a:cubicBezTo>
                  <a:lnTo>
                    <a:pt x="33328" y="17375"/>
                  </a:lnTo>
                  <a:lnTo>
                    <a:pt x="33903" y="12793"/>
                  </a:lnTo>
                  <a:cubicBezTo>
                    <a:pt x="34009" y="12037"/>
                    <a:pt x="34160" y="11296"/>
                    <a:pt x="34371" y="10555"/>
                  </a:cubicBezTo>
                  <a:cubicBezTo>
                    <a:pt x="34054" y="4567"/>
                    <a:pt x="29381" y="0"/>
                    <a:pt x="2310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662200" y="4529470"/>
              <a:ext cx="950151" cy="614032"/>
            </a:xfrm>
            <a:custGeom>
              <a:avLst/>
              <a:gdLst/>
              <a:ahLst/>
              <a:cxnLst/>
              <a:rect l="l" t="t" r="r" b="b"/>
              <a:pathLst>
                <a:path w="26886" h="17375" extrusionOk="0">
                  <a:moveTo>
                    <a:pt x="14985" y="0"/>
                  </a:moveTo>
                  <a:cubicBezTo>
                    <a:pt x="7924" y="0"/>
                    <a:pt x="1467" y="5746"/>
                    <a:pt x="575" y="12793"/>
                  </a:cubicBezTo>
                  <a:lnTo>
                    <a:pt x="0" y="17375"/>
                  </a:lnTo>
                  <a:lnTo>
                    <a:pt x="15212" y="17375"/>
                  </a:lnTo>
                  <a:cubicBezTo>
                    <a:pt x="17949" y="15923"/>
                    <a:pt x="20943" y="15016"/>
                    <a:pt x="24028" y="14698"/>
                  </a:cubicBezTo>
                  <a:cubicBezTo>
                    <a:pt x="25359" y="13488"/>
                    <a:pt x="26342" y="11946"/>
                    <a:pt x="26886" y="10222"/>
                  </a:cubicBezTo>
                  <a:lnTo>
                    <a:pt x="26886" y="514"/>
                  </a:lnTo>
                  <a:cubicBezTo>
                    <a:pt x="25752" y="166"/>
                    <a:pt x="24588" y="0"/>
                    <a:pt x="23393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069847" y="4522509"/>
              <a:ext cx="1241459" cy="620994"/>
            </a:xfrm>
            <a:custGeom>
              <a:avLst/>
              <a:gdLst/>
              <a:ahLst/>
              <a:cxnLst/>
              <a:rect l="l" t="t" r="r" b="b"/>
              <a:pathLst>
                <a:path w="35129" h="17572" extrusionOk="0">
                  <a:moveTo>
                    <a:pt x="14623" y="0"/>
                  </a:moveTo>
                  <a:cubicBezTo>
                    <a:pt x="7577" y="0"/>
                    <a:pt x="1120" y="5731"/>
                    <a:pt x="228" y="12793"/>
                  </a:cubicBezTo>
                  <a:lnTo>
                    <a:pt x="1" y="14608"/>
                  </a:lnTo>
                  <a:cubicBezTo>
                    <a:pt x="3086" y="14910"/>
                    <a:pt x="6050" y="15938"/>
                    <a:pt x="8681" y="17572"/>
                  </a:cubicBezTo>
                  <a:lnTo>
                    <a:pt x="30924" y="17572"/>
                  </a:lnTo>
                  <a:cubicBezTo>
                    <a:pt x="31862" y="17042"/>
                    <a:pt x="32814" y="16589"/>
                    <a:pt x="33812" y="16196"/>
                  </a:cubicBezTo>
                  <a:lnTo>
                    <a:pt x="34236" y="12793"/>
                  </a:lnTo>
                  <a:cubicBezTo>
                    <a:pt x="35128" y="5731"/>
                    <a:pt x="30108" y="0"/>
                    <a:pt x="23046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753650" y="4522509"/>
              <a:ext cx="1254782" cy="620994"/>
            </a:xfrm>
            <a:custGeom>
              <a:avLst/>
              <a:gdLst/>
              <a:ahLst/>
              <a:cxnLst/>
              <a:rect l="l" t="t" r="r" b="b"/>
              <a:pathLst>
                <a:path w="35506" h="17572" extrusionOk="0">
                  <a:moveTo>
                    <a:pt x="15001" y="0"/>
                  </a:moveTo>
                  <a:cubicBezTo>
                    <a:pt x="7955" y="0"/>
                    <a:pt x="1498" y="5731"/>
                    <a:pt x="606" y="12793"/>
                  </a:cubicBezTo>
                  <a:lnTo>
                    <a:pt x="1" y="17572"/>
                  </a:lnTo>
                  <a:lnTo>
                    <a:pt x="10283" y="17572"/>
                  </a:lnTo>
                  <a:cubicBezTo>
                    <a:pt x="13822" y="15560"/>
                    <a:pt x="17814" y="14502"/>
                    <a:pt x="21897" y="14472"/>
                  </a:cubicBezTo>
                  <a:lnTo>
                    <a:pt x="34402" y="14472"/>
                  </a:lnTo>
                  <a:lnTo>
                    <a:pt x="34614" y="12793"/>
                  </a:lnTo>
                  <a:cubicBezTo>
                    <a:pt x="35506" y="5731"/>
                    <a:pt x="30486" y="0"/>
                    <a:pt x="23424" y="0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199789" y="5048895"/>
              <a:ext cx="311593" cy="94605"/>
            </a:xfrm>
            <a:custGeom>
              <a:avLst/>
              <a:gdLst/>
              <a:ahLst/>
              <a:cxnLst/>
              <a:rect l="l" t="t" r="r" b="b"/>
              <a:pathLst>
                <a:path w="8817" h="2677" extrusionOk="0">
                  <a:moveTo>
                    <a:pt x="8816" y="0"/>
                  </a:moveTo>
                  <a:lnTo>
                    <a:pt x="8816" y="0"/>
                  </a:lnTo>
                  <a:cubicBezTo>
                    <a:pt x="5731" y="318"/>
                    <a:pt x="2737" y="1225"/>
                    <a:pt x="0" y="2677"/>
                  </a:cubicBezTo>
                  <a:lnTo>
                    <a:pt x="1921" y="2677"/>
                  </a:lnTo>
                  <a:cubicBezTo>
                    <a:pt x="4476" y="2677"/>
                    <a:pt x="6926" y="1724"/>
                    <a:pt x="8816" y="0"/>
                  </a:cubicBezTo>
                  <a:close/>
                </a:path>
              </a:pathLst>
            </a:custGeom>
            <a:solidFill>
              <a:srgbClr val="F39B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7479588" y="5122084"/>
              <a:ext cx="803738" cy="21416"/>
            </a:xfrm>
            <a:custGeom>
              <a:avLst/>
              <a:gdLst/>
              <a:ahLst/>
              <a:cxnLst/>
              <a:rect l="l" t="t" r="r" b="b"/>
              <a:pathLst>
                <a:path w="22743" h="606" extrusionOk="0">
                  <a:moveTo>
                    <a:pt x="4915" y="1"/>
                  </a:moveTo>
                  <a:cubicBezTo>
                    <a:pt x="3267" y="1"/>
                    <a:pt x="1603" y="197"/>
                    <a:pt x="0" y="606"/>
                  </a:cubicBezTo>
                  <a:lnTo>
                    <a:pt x="22743" y="606"/>
                  </a:lnTo>
                  <a:cubicBezTo>
                    <a:pt x="21170" y="197"/>
                    <a:pt x="19552" y="1"/>
                    <a:pt x="179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433942" y="5122084"/>
              <a:ext cx="803773" cy="21416"/>
            </a:xfrm>
            <a:custGeom>
              <a:avLst/>
              <a:gdLst/>
              <a:ahLst/>
              <a:cxnLst/>
              <a:rect l="l" t="t" r="r" b="b"/>
              <a:pathLst>
                <a:path w="22744" h="606" extrusionOk="0">
                  <a:moveTo>
                    <a:pt x="4915" y="1"/>
                  </a:moveTo>
                  <a:cubicBezTo>
                    <a:pt x="3267" y="1"/>
                    <a:pt x="1603" y="197"/>
                    <a:pt x="0" y="606"/>
                  </a:cubicBezTo>
                  <a:lnTo>
                    <a:pt x="22743" y="606"/>
                  </a:lnTo>
                  <a:cubicBezTo>
                    <a:pt x="21170" y="197"/>
                    <a:pt x="19552" y="1"/>
                    <a:pt x="17934" y="1"/>
                  </a:cubicBezTo>
                  <a:close/>
                </a:path>
              </a:pathLst>
            </a:custGeom>
            <a:solidFill>
              <a:srgbClr val="E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 txBox="1">
            <a:spLocks noGrp="1"/>
          </p:cNvSpPr>
          <p:nvPr>
            <p:ph type="title"/>
          </p:nvPr>
        </p:nvSpPr>
        <p:spPr>
          <a:xfrm>
            <a:off x="720000" y="860400"/>
            <a:ext cx="77040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3" name="Google Shape;73;p2"/>
          <p:cNvSpPr txBox="1">
            <a:spLocks noGrp="1"/>
          </p:cNvSpPr>
          <p:nvPr>
            <p:ph type="subTitle" idx="1"/>
          </p:nvPr>
        </p:nvSpPr>
        <p:spPr>
          <a:xfrm>
            <a:off x="720000" y="1767600"/>
            <a:ext cx="7704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/>
          <p:nvPr/>
        </p:nvSpPr>
        <p:spPr>
          <a:xfrm rot="1878543">
            <a:off x="3804446" y="1206306"/>
            <a:ext cx="7310886" cy="2922604"/>
          </a:xfrm>
          <a:custGeom>
            <a:avLst/>
            <a:gdLst/>
            <a:ahLst/>
            <a:cxnLst/>
            <a:rect l="l" t="t" r="r" b="b"/>
            <a:pathLst>
              <a:path w="275499" h="110114" extrusionOk="0">
                <a:moveTo>
                  <a:pt x="15185" y="3685"/>
                </a:moveTo>
                <a:cubicBezTo>
                  <a:pt x="15217" y="3685"/>
                  <a:pt x="15250" y="3688"/>
                  <a:pt x="15283" y="3694"/>
                </a:cubicBezTo>
                <a:lnTo>
                  <a:pt x="19004" y="4256"/>
                </a:lnTo>
                <a:cubicBezTo>
                  <a:pt x="19325" y="4283"/>
                  <a:pt x="19539" y="4604"/>
                  <a:pt x="19486" y="4925"/>
                </a:cubicBezTo>
                <a:lnTo>
                  <a:pt x="18790" y="9662"/>
                </a:lnTo>
                <a:cubicBezTo>
                  <a:pt x="18742" y="9950"/>
                  <a:pt x="18478" y="10152"/>
                  <a:pt x="18193" y="10152"/>
                </a:cubicBezTo>
                <a:cubicBezTo>
                  <a:pt x="18160" y="10152"/>
                  <a:pt x="18127" y="10150"/>
                  <a:pt x="18094" y="10144"/>
                </a:cubicBezTo>
                <a:lnTo>
                  <a:pt x="14400" y="9609"/>
                </a:lnTo>
                <a:cubicBezTo>
                  <a:pt x="14079" y="9555"/>
                  <a:pt x="13838" y="9234"/>
                  <a:pt x="13891" y="8913"/>
                </a:cubicBezTo>
                <a:lnTo>
                  <a:pt x="14614" y="4175"/>
                </a:lnTo>
                <a:cubicBezTo>
                  <a:pt x="14662" y="3887"/>
                  <a:pt x="14904" y="3685"/>
                  <a:pt x="15185" y="3685"/>
                </a:cubicBezTo>
                <a:close/>
                <a:moveTo>
                  <a:pt x="24106" y="5024"/>
                </a:moveTo>
                <a:cubicBezTo>
                  <a:pt x="24136" y="5024"/>
                  <a:pt x="24166" y="5027"/>
                  <a:pt x="24196" y="5032"/>
                </a:cubicBezTo>
                <a:lnTo>
                  <a:pt x="27890" y="5594"/>
                </a:lnTo>
                <a:cubicBezTo>
                  <a:pt x="28211" y="5648"/>
                  <a:pt x="28425" y="5942"/>
                  <a:pt x="28398" y="6263"/>
                </a:cubicBezTo>
                <a:lnTo>
                  <a:pt x="27676" y="11001"/>
                </a:lnTo>
                <a:cubicBezTo>
                  <a:pt x="27627" y="11292"/>
                  <a:pt x="27381" y="11517"/>
                  <a:pt x="27077" y="11517"/>
                </a:cubicBezTo>
                <a:cubicBezTo>
                  <a:pt x="27045" y="11517"/>
                  <a:pt x="27013" y="11514"/>
                  <a:pt x="26980" y="11509"/>
                </a:cubicBezTo>
                <a:lnTo>
                  <a:pt x="23286" y="10947"/>
                </a:lnTo>
                <a:cubicBezTo>
                  <a:pt x="22965" y="10894"/>
                  <a:pt x="22751" y="10599"/>
                  <a:pt x="22778" y="10251"/>
                </a:cubicBezTo>
                <a:lnTo>
                  <a:pt x="23500" y="5540"/>
                </a:lnTo>
                <a:cubicBezTo>
                  <a:pt x="23549" y="5250"/>
                  <a:pt x="23817" y="5024"/>
                  <a:pt x="24106" y="5024"/>
                </a:cubicBezTo>
                <a:close/>
                <a:moveTo>
                  <a:pt x="32992" y="6363"/>
                </a:moveTo>
                <a:cubicBezTo>
                  <a:pt x="33022" y="6363"/>
                  <a:pt x="33052" y="6365"/>
                  <a:pt x="33082" y="6370"/>
                </a:cubicBezTo>
                <a:lnTo>
                  <a:pt x="36776" y="6932"/>
                </a:lnTo>
                <a:cubicBezTo>
                  <a:pt x="37097" y="6986"/>
                  <a:pt x="37338" y="7280"/>
                  <a:pt x="37285" y="7628"/>
                </a:cubicBezTo>
                <a:lnTo>
                  <a:pt x="36562" y="12339"/>
                </a:lnTo>
                <a:cubicBezTo>
                  <a:pt x="36514" y="12651"/>
                  <a:pt x="36272" y="12856"/>
                  <a:pt x="35991" y="12856"/>
                </a:cubicBezTo>
                <a:cubicBezTo>
                  <a:pt x="35959" y="12856"/>
                  <a:pt x="35926" y="12853"/>
                  <a:pt x="35893" y="12848"/>
                </a:cubicBezTo>
                <a:lnTo>
                  <a:pt x="32172" y="12285"/>
                </a:lnTo>
                <a:cubicBezTo>
                  <a:pt x="31851" y="12232"/>
                  <a:pt x="31637" y="11937"/>
                  <a:pt x="31691" y="11616"/>
                </a:cubicBezTo>
                <a:lnTo>
                  <a:pt x="32413" y="6879"/>
                </a:lnTo>
                <a:cubicBezTo>
                  <a:pt x="32438" y="6588"/>
                  <a:pt x="32703" y="6363"/>
                  <a:pt x="32992" y="6363"/>
                </a:cubicBezTo>
                <a:close/>
                <a:moveTo>
                  <a:pt x="41870" y="7727"/>
                </a:moveTo>
                <a:cubicBezTo>
                  <a:pt x="41903" y="7727"/>
                  <a:pt x="41936" y="7730"/>
                  <a:pt x="41969" y="7735"/>
                </a:cubicBezTo>
                <a:lnTo>
                  <a:pt x="45689" y="8297"/>
                </a:lnTo>
                <a:cubicBezTo>
                  <a:pt x="46010" y="8351"/>
                  <a:pt x="46224" y="8645"/>
                  <a:pt x="46171" y="8966"/>
                </a:cubicBezTo>
                <a:lnTo>
                  <a:pt x="45448" y="13704"/>
                </a:lnTo>
                <a:cubicBezTo>
                  <a:pt x="45423" y="14007"/>
                  <a:pt x="45136" y="14215"/>
                  <a:pt x="44833" y="14215"/>
                </a:cubicBezTo>
                <a:cubicBezTo>
                  <a:pt x="44815" y="14215"/>
                  <a:pt x="44797" y="14214"/>
                  <a:pt x="44779" y="14213"/>
                </a:cubicBezTo>
                <a:lnTo>
                  <a:pt x="41085" y="13650"/>
                </a:lnTo>
                <a:cubicBezTo>
                  <a:pt x="40764" y="13597"/>
                  <a:pt x="40523" y="13276"/>
                  <a:pt x="40577" y="12955"/>
                </a:cubicBezTo>
                <a:lnTo>
                  <a:pt x="41300" y="8217"/>
                </a:lnTo>
                <a:cubicBezTo>
                  <a:pt x="41348" y="7929"/>
                  <a:pt x="41589" y="7727"/>
                  <a:pt x="41870" y="7727"/>
                </a:cubicBezTo>
                <a:close/>
                <a:moveTo>
                  <a:pt x="50785" y="9066"/>
                </a:moveTo>
                <a:cubicBezTo>
                  <a:pt x="50817" y="9066"/>
                  <a:pt x="50849" y="9069"/>
                  <a:pt x="50882" y="9074"/>
                </a:cubicBezTo>
                <a:lnTo>
                  <a:pt x="54575" y="9636"/>
                </a:lnTo>
                <a:cubicBezTo>
                  <a:pt x="54896" y="9689"/>
                  <a:pt x="55111" y="9984"/>
                  <a:pt x="55084" y="10305"/>
                </a:cubicBezTo>
                <a:lnTo>
                  <a:pt x="54361" y="15042"/>
                </a:lnTo>
                <a:cubicBezTo>
                  <a:pt x="54313" y="15333"/>
                  <a:pt x="54045" y="15558"/>
                  <a:pt x="53756" y="15558"/>
                </a:cubicBezTo>
                <a:cubicBezTo>
                  <a:pt x="53726" y="15558"/>
                  <a:pt x="53695" y="15556"/>
                  <a:pt x="53665" y="15551"/>
                </a:cubicBezTo>
                <a:lnTo>
                  <a:pt x="49972" y="14989"/>
                </a:lnTo>
                <a:cubicBezTo>
                  <a:pt x="49650" y="14935"/>
                  <a:pt x="49436" y="14641"/>
                  <a:pt x="49463" y="14320"/>
                </a:cubicBezTo>
                <a:lnTo>
                  <a:pt x="50186" y="9582"/>
                </a:lnTo>
                <a:cubicBezTo>
                  <a:pt x="50234" y="9291"/>
                  <a:pt x="50480" y="9066"/>
                  <a:pt x="50785" y="9066"/>
                </a:cubicBezTo>
                <a:close/>
                <a:moveTo>
                  <a:pt x="59713" y="10410"/>
                </a:moveTo>
                <a:cubicBezTo>
                  <a:pt x="59732" y="10410"/>
                  <a:pt x="59750" y="10410"/>
                  <a:pt x="59768" y="10412"/>
                </a:cubicBezTo>
                <a:lnTo>
                  <a:pt x="63461" y="10974"/>
                </a:lnTo>
                <a:cubicBezTo>
                  <a:pt x="63783" y="11027"/>
                  <a:pt x="64024" y="11349"/>
                  <a:pt x="63970" y="11670"/>
                </a:cubicBezTo>
                <a:lnTo>
                  <a:pt x="63247" y="16407"/>
                </a:lnTo>
                <a:cubicBezTo>
                  <a:pt x="63199" y="16695"/>
                  <a:pt x="62958" y="16897"/>
                  <a:pt x="62677" y="16897"/>
                </a:cubicBezTo>
                <a:cubicBezTo>
                  <a:pt x="62644" y="16897"/>
                  <a:pt x="62611" y="16895"/>
                  <a:pt x="62578" y="16889"/>
                </a:cubicBezTo>
                <a:lnTo>
                  <a:pt x="58858" y="16327"/>
                </a:lnTo>
                <a:cubicBezTo>
                  <a:pt x="58537" y="16300"/>
                  <a:pt x="58322" y="15979"/>
                  <a:pt x="58376" y="15658"/>
                </a:cubicBezTo>
                <a:lnTo>
                  <a:pt x="59072" y="10920"/>
                </a:lnTo>
                <a:cubicBezTo>
                  <a:pt x="59122" y="10617"/>
                  <a:pt x="59411" y="10410"/>
                  <a:pt x="59713" y="10410"/>
                </a:cubicBezTo>
                <a:close/>
                <a:moveTo>
                  <a:pt x="68556" y="11769"/>
                </a:moveTo>
                <a:cubicBezTo>
                  <a:pt x="68588" y="11769"/>
                  <a:pt x="68621" y="11771"/>
                  <a:pt x="68654" y="11777"/>
                </a:cubicBezTo>
                <a:lnTo>
                  <a:pt x="72348" y="12339"/>
                </a:lnTo>
                <a:cubicBezTo>
                  <a:pt x="72696" y="12392"/>
                  <a:pt x="72910" y="12687"/>
                  <a:pt x="72856" y="13008"/>
                </a:cubicBezTo>
                <a:lnTo>
                  <a:pt x="72134" y="17746"/>
                </a:lnTo>
                <a:cubicBezTo>
                  <a:pt x="72085" y="18037"/>
                  <a:pt x="71839" y="18262"/>
                  <a:pt x="71554" y="18262"/>
                </a:cubicBezTo>
                <a:cubicBezTo>
                  <a:pt x="71525" y="18262"/>
                  <a:pt x="71495" y="18259"/>
                  <a:pt x="71464" y="18254"/>
                </a:cubicBezTo>
                <a:lnTo>
                  <a:pt x="67771" y="17692"/>
                </a:lnTo>
                <a:cubicBezTo>
                  <a:pt x="67423" y="17639"/>
                  <a:pt x="67209" y="17344"/>
                  <a:pt x="67262" y="16996"/>
                </a:cubicBezTo>
                <a:lnTo>
                  <a:pt x="67985" y="12259"/>
                </a:lnTo>
                <a:cubicBezTo>
                  <a:pt x="68033" y="11971"/>
                  <a:pt x="68275" y="11769"/>
                  <a:pt x="68556" y="11769"/>
                </a:cubicBezTo>
                <a:close/>
                <a:moveTo>
                  <a:pt x="77450" y="13108"/>
                </a:moveTo>
                <a:cubicBezTo>
                  <a:pt x="77480" y="13108"/>
                  <a:pt x="77510" y="13110"/>
                  <a:pt x="77540" y="13115"/>
                </a:cubicBezTo>
                <a:lnTo>
                  <a:pt x="81261" y="13677"/>
                </a:lnTo>
                <a:cubicBezTo>
                  <a:pt x="81582" y="13731"/>
                  <a:pt x="81796" y="14025"/>
                  <a:pt x="81742" y="14373"/>
                </a:cubicBezTo>
                <a:lnTo>
                  <a:pt x="81046" y="19084"/>
                </a:lnTo>
                <a:cubicBezTo>
                  <a:pt x="80998" y="19375"/>
                  <a:pt x="80730" y="19600"/>
                  <a:pt x="80441" y="19600"/>
                </a:cubicBezTo>
                <a:cubicBezTo>
                  <a:pt x="80411" y="19600"/>
                  <a:pt x="80381" y="19597"/>
                  <a:pt x="80351" y="19592"/>
                </a:cubicBezTo>
                <a:lnTo>
                  <a:pt x="76657" y="19030"/>
                </a:lnTo>
                <a:cubicBezTo>
                  <a:pt x="76336" y="18977"/>
                  <a:pt x="76095" y="18682"/>
                  <a:pt x="76148" y="18361"/>
                </a:cubicBezTo>
                <a:lnTo>
                  <a:pt x="76871" y="13624"/>
                </a:lnTo>
                <a:cubicBezTo>
                  <a:pt x="76920" y="13333"/>
                  <a:pt x="77166" y="13108"/>
                  <a:pt x="77450" y="13108"/>
                </a:cubicBezTo>
                <a:close/>
                <a:moveTo>
                  <a:pt x="86399" y="14451"/>
                </a:moveTo>
                <a:cubicBezTo>
                  <a:pt x="86417" y="14451"/>
                  <a:pt x="86435" y="14452"/>
                  <a:pt x="86453" y="14453"/>
                </a:cubicBezTo>
                <a:lnTo>
                  <a:pt x="90147" y="15016"/>
                </a:lnTo>
                <a:cubicBezTo>
                  <a:pt x="90468" y="15069"/>
                  <a:pt x="90682" y="15390"/>
                  <a:pt x="90655" y="15711"/>
                </a:cubicBezTo>
                <a:lnTo>
                  <a:pt x="89933" y="20449"/>
                </a:lnTo>
                <a:cubicBezTo>
                  <a:pt x="89882" y="20752"/>
                  <a:pt x="89617" y="20960"/>
                  <a:pt x="89295" y="20960"/>
                </a:cubicBezTo>
                <a:cubicBezTo>
                  <a:pt x="89276" y="20960"/>
                  <a:pt x="89256" y="20959"/>
                  <a:pt x="89237" y="20958"/>
                </a:cubicBezTo>
                <a:lnTo>
                  <a:pt x="85543" y="20395"/>
                </a:lnTo>
                <a:cubicBezTo>
                  <a:pt x="85222" y="20342"/>
                  <a:pt x="85008" y="20021"/>
                  <a:pt x="85061" y="19700"/>
                </a:cubicBezTo>
                <a:lnTo>
                  <a:pt x="85757" y="14962"/>
                </a:lnTo>
                <a:cubicBezTo>
                  <a:pt x="85808" y="14659"/>
                  <a:pt x="86097" y="14451"/>
                  <a:pt x="86399" y="14451"/>
                </a:cubicBezTo>
                <a:close/>
                <a:moveTo>
                  <a:pt x="95241" y="15810"/>
                </a:moveTo>
                <a:cubicBezTo>
                  <a:pt x="95273" y="15810"/>
                  <a:pt x="95306" y="15813"/>
                  <a:pt x="95339" y="15818"/>
                </a:cubicBezTo>
                <a:lnTo>
                  <a:pt x="99033" y="16381"/>
                </a:lnTo>
                <a:cubicBezTo>
                  <a:pt x="99354" y="16434"/>
                  <a:pt x="99595" y="16729"/>
                  <a:pt x="99542" y="17050"/>
                </a:cubicBezTo>
                <a:lnTo>
                  <a:pt x="98819" y="21787"/>
                </a:lnTo>
                <a:cubicBezTo>
                  <a:pt x="98770" y="22078"/>
                  <a:pt x="98524" y="22303"/>
                  <a:pt x="98240" y="22303"/>
                </a:cubicBezTo>
                <a:cubicBezTo>
                  <a:pt x="98210" y="22303"/>
                  <a:pt x="98180" y="22301"/>
                  <a:pt x="98150" y="22296"/>
                </a:cubicBezTo>
                <a:lnTo>
                  <a:pt x="94456" y="21734"/>
                </a:lnTo>
                <a:cubicBezTo>
                  <a:pt x="94108" y="21680"/>
                  <a:pt x="93894" y="21386"/>
                  <a:pt x="93948" y="21038"/>
                </a:cubicBezTo>
                <a:lnTo>
                  <a:pt x="94670" y="16327"/>
                </a:lnTo>
                <a:cubicBezTo>
                  <a:pt x="94694" y="16015"/>
                  <a:pt x="94955" y="15810"/>
                  <a:pt x="95241" y="15810"/>
                </a:cubicBezTo>
                <a:close/>
                <a:moveTo>
                  <a:pt x="104136" y="17149"/>
                </a:moveTo>
                <a:cubicBezTo>
                  <a:pt x="104165" y="17149"/>
                  <a:pt x="104195" y="17152"/>
                  <a:pt x="104226" y="17157"/>
                </a:cubicBezTo>
                <a:lnTo>
                  <a:pt x="107946" y="17719"/>
                </a:lnTo>
                <a:cubicBezTo>
                  <a:pt x="108267" y="17772"/>
                  <a:pt x="108481" y="18067"/>
                  <a:pt x="108428" y="18415"/>
                </a:cubicBezTo>
                <a:lnTo>
                  <a:pt x="107705" y="23126"/>
                </a:lnTo>
                <a:cubicBezTo>
                  <a:pt x="107681" y="23438"/>
                  <a:pt x="107420" y="23642"/>
                  <a:pt x="107135" y="23642"/>
                </a:cubicBezTo>
                <a:cubicBezTo>
                  <a:pt x="107102" y="23642"/>
                  <a:pt x="107069" y="23640"/>
                  <a:pt x="107036" y="23634"/>
                </a:cubicBezTo>
                <a:lnTo>
                  <a:pt x="103342" y="23072"/>
                </a:lnTo>
                <a:cubicBezTo>
                  <a:pt x="103021" y="23018"/>
                  <a:pt x="102780" y="22724"/>
                  <a:pt x="102834" y="22403"/>
                </a:cubicBezTo>
                <a:lnTo>
                  <a:pt x="103556" y="17665"/>
                </a:lnTo>
                <a:cubicBezTo>
                  <a:pt x="103605" y="17374"/>
                  <a:pt x="103851" y="17149"/>
                  <a:pt x="104136" y="17149"/>
                </a:cubicBezTo>
                <a:close/>
                <a:moveTo>
                  <a:pt x="113033" y="18514"/>
                </a:moveTo>
                <a:cubicBezTo>
                  <a:pt x="113068" y="18514"/>
                  <a:pt x="113103" y="18516"/>
                  <a:pt x="113139" y="18522"/>
                </a:cubicBezTo>
                <a:lnTo>
                  <a:pt x="116832" y="19084"/>
                </a:lnTo>
                <a:cubicBezTo>
                  <a:pt x="117153" y="19137"/>
                  <a:pt x="117367" y="19432"/>
                  <a:pt x="117341" y="19753"/>
                </a:cubicBezTo>
                <a:lnTo>
                  <a:pt x="116618" y="24491"/>
                </a:lnTo>
                <a:cubicBezTo>
                  <a:pt x="116570" y="24782"/>
                  <a:pt x="116301" y="25007"/>
                  <a:pt x="116013" y="25007"/>
                </a:cubicBezTo>
                <a:cubicBezTo>
                  <a:pt x="115983" y="25007"/>
                  <a:pt x="115952" y="25004"/>
                  <a:pt x="115922" y="24999"/>
                </a:cubicBezTo>
                <a:lnTo>
                  <a:pt x="112228" y="24437"/>
                </a:lnTo>
                <a:cubicBezTo>
                  <a:pt x="111907" y="24384"/>
                  <a:pt x="111693" y="24089"/>
                  <a:pt x="111720" y="23741"/>
                </a:cubicBezTo>
                <a:lnTo>
                  <a:pt x="112443" y="19030"/>
                </a:lnTo>
                <a:cubicBezTo>
                  <a:pt x="112491" y="18718"/>
                  <a:pt x="112733" y="18514"/>
                  <a:pt x="113033" y="18514"/>
                </a:cubicBezTo>
                <a:close/>
                <a:moveTo>
                  <a:pt x="121934" y="19853"/>
                </a:moveTo>
                <a:cubicBezTo>
                  <a:pt x="121964" y="19853"/>
                  <a:pt x="121994" y="19855"/>
                  <a:pt x="122025" y="19860"/>
                </a:cubicBezTo>
                <a:lnTo>
                  <a:pt x="125718" y="20422"/>
                </a:lnTo>
                <a:cubicBezTo>
                  <a:pt x="126040" y="20476"/>
                  <a:pt x="126280" y="20770"/>
                  <a:pt x="126227" y="21118"/>
                </a:cubicBezTo>
                <a:lnTo>
                  <a:pt x="125504" y="25829"/>
                </a:lnTo>
                <a:cubicBezTo>
                  <a:pt x="125456" y="26120"/>
                  <a:pt x="125210" y="26345"/>
                  <a:pt x="124925" y="26345"/>
                </a:cubicBezTo>
                <a:cubicBezTo>
                  <a:pt x="124895" y="26345"/>
                  <a:pt x="124865" y="26342"/>
                  <a:pt x="124835" y="26337"/>
                </a:cubicBezTo>
                <a:lnTo>
                  <a:pt x="121115" y="25775"/>
                </a:lnTo>
                <a:cubicBezTo>
                  <a:pt x="120793" y="25722"/>
                  <a:pt x="120579" y="25427"/>
                  <a:pt x="120633" y="25106"/>
                </a:cubicBezTo>
                <a:lnTo>
                  <a:pt x="121356" y="20369"/>
                </a:lnTo>
                <a:cubicBezTo>
                  <a:pt x="121380" y="20078"/>
                  <a:pt x="121646" y="19853"/>
                  <a:pt x="121934" y="19853"/>
                </a:cubicBezTo>
                <a:close/>
                <a:moveTo>
                  <a:pt x="130813" y="21217"/>
                </a:moveTo>
                <a:cubicBezTo>
                  <a:pt x="130845" y="21217"/>
                  <a:pt x="130878" y="21220"/>
                  <a:pt x="130911" y="21225"/>
                </a:cubicBezTo>
                <a:lnTo>
                  <a:pt x="134605" y="21760"/>
                </a:lnTo>
                <a:cubicBezTo>
                  <a:pt x="134953" y="21814"/>
                  <a:pt x="135167" y="22135"/>
                  <a:pt x="135113" y="22456"/>
                </a:cubicBezTo>
                <a:lnTo>
                  <a:pt x="134390" y="27194"/>
                </a:lnTo>
                <a:cubicBezTo>
                  <a:pt x="134342" y="27482"/>
                  <a:pt x="134101" y="27684"/>
                  <a:pt x="133820" y="27684"/>
                </a:cubicBezTo>
                <a:cubicBezTo>
                  <a:pt x="133787" y="27684"/>
                  <a:pt x="133754" y="27681"/>
                  <a:pt x="133721" y="27676"/>
                </a:cubicBezTo>
                <a:lnTo>
                  <a:pt x="130028" y="27114"/>
                </a:lnTo>
                <a:cubicBezTo>
                  <a:pt x="129706" y="27087"/>
                  <a:pt x="129466" y="26766"/>
                  <a:pt x="129519" y="26444"/>
                </a:cubicBezTo>
                <a:lnTo>
                  <a:pt x="130242" y="21707"/>
                </a:lnTo>
                <a:cubicBezTo>
                  <a:pt x="130290" y="21419"/>
                  <a:pt x="130532" y="21217"/>
                  <a:pt x="130813" y="21217"/>
                </a:cubicBezTo>
                <a:close/>
                <a:moveTo>
                  <a:pt x="139719" y="22555"/>
                </a:moveTo>
                <a:cubicBezTo>
                  <a:pt x="139753" y="22555"/>
                  <a:pt x="139788" y="22558"/>
                  <a:pt x="139824" y="22563"/>
                </a:cubicBezTo>
                <a:lnTo>
                  <a:pt x="143518" y="23126"/>
                </a:lnTo>
                <a:cubicBezTo>
                  <a:pt x="143839" y="23179"/>
                  <a:pt x="144053" y="23473"/>
                  <a:pt x="143999" y="23795"/>
                </a:cubicBezTo>
                <a:lnTo>
                  <a:pt x="143303" y="28532"/>
                </a:lnTo>
                <a:cubicBezTo>
                  <a:pt x="143253" y="28835"/>
                  <a:pt x="142964" y="29043"/>
                  <a:pt x="142662" y="29043"/>
                </a:cubicBezTo>
                <a:cubicBezTo>
                  <a:pt x="142644" y="29043"/>
                  <a:pt x="142626" y="29042"/>
                  <a:pt x="142607" y="29041"/>
                </a:cubicBezTo>
                <a:lnTo>
                  <a:pt x="138914" y="28479"/>
                </a:lnTo>
                <a:cubicBezTo>
                  <a:pt x="138593" y="28425"/>
                  <a:pt x="138352" y="28104"/>
                  <a:pt x="138405" y="27783"/>
                </a:cubicBezTo>
                <a:lnTo>
                  <a:pt x="139128" y="23072"/>
                </a:lnTo>
                <a:cubicBezTo>
                  <a:pt x="139176" y="22760"/>
                  <a:pt x="139418" y="22555"/>
                  <a:pt x="139719" y="22555"/>
                </a:cubicBezTo>
                <a:close/>
                <a:moveTo>
                  <a:pt x="148620" y="23894"/>
                </a:moveTo>
                <a:cubicBezTo>
                  <a:pt x="148650" y="23894"/>
                  <a:pt x="148680" y="23897"/>
                  <a:pt x="148710" y="23902"/>
                </a:cubicBezTo>
                <a:lnTo>
                  <a:pt x="152404" y="24464"/>
                </a:lnTo>
                <a:cubicBezTo>
                  <a:pt x="152725" y="24517"/>
                  <a:pt x="152966" y="24812"/>
                  <a:pt x="152912" y="25160"/>
                </a:cubicBezTo>
                <a:lnTo>
                  <a:pt x="152190" y="29870"/>
                </a:lnTo>
                <a:cubicBezTo>
                  <a:pt x="152142" y="30183"/>
                  <a:pt x="151900" y="30387"/>
                  <a:pt x="151599" y="30387"/>
                </a:cubicBezTo>
                <a:cubicBezTo>
                  <a:pt x="151565" y="30387"/>
                  <a:pt x="151529" y="30384"/>
                  <a:pt x="151494" y="30379"/>
                </a:cubicBezTo>
                <a:lnTo>
                  <a:pt x="147800" y="29817"/>
                </a:lnTo>
                <a:cubicBezTo>
                  <a:pt x="147479" y="29763"/>
                  <a:pt x="147265" y="29469"/>
                  <a:pt x="147318" y="29148"/>
                </a:cubicBezTo>
                <a:lnTo>
                  <a:pt x="148014" y="24410"/>
                </a:lnTo>
                <a:cubicBezTo>
                  <a:pt x="148063" y="24119"/>
                  <a:pt x="148331" y="23894"/>
                  <a:pt x="148620" y="23894"/>
                </a:cubicBezTo>
                <a:close/>
                <a:moveTo>
                  <a:pt x="157498" y="25259"/>
                </a:moveTo>
                <a:cubicBezTo>
                  <a:pt x="157530" y="25259"/>
                  <a:pt x="157563" y="25261"/>
                  <a:pt x="157596" y="25267"/>
                </a:cubicBezTo>
                <a:lnTo>
                  <a:pt x="161290" y="25829"/>
                </a:lnTo>
                <a:cubicBezTo>
                  <a:pt x="161638" y="25856"/>
                  <a:pt x="161852" y="26177"/>
                  <a:pt x="161798" y="26498"/>
                </a:cubicBezTo>
                <a:lnTo>
                  <a:pt x="161076" y="31236"/>
                </a:lnTo>
                <a:cubicBezTo>
                  <a:pt x="161025" y="31539"/>
                  <a:pt x="160760" y="31746"/>
                  <a:pt x="160461" y="31746"/>
                </a:cubicBezTo>
                <a:cubicBezTo>
                  <a:pt x="160443" y="31746"/>
                  <a:pt x="160425" y="31746"/>
                  <a:pt x="160407" y="31744"/>
                </a:cubicBezTo>
                <a:lnTo>
                  <a:pt x="156713" y="31182"/>
                </a:lnTo>
                <a:cubicBezTo>
                  <a:pt x="156365" y="31128"/>
                  <a:pt x="156151" y="30807"/>
                  <a:pt x="156204" y="30486"/>
                </a:cubicBezTo>
                <a:lnTo>
                  <a:pt x="156927" y="25749"/>
                </a:lnTo>
                <a:cubicBezTo>
                  <a:pt x="156975" y="25461"/>
                  <a:pt x="157217" y="25259"/>
                  <a:pt x="157498" y="25259"/>
                </a:cubicBezTo>
                <a:close/>
                <a:moveTo>
                  <a:pt x="166393" y="26598"/>
                </a:moveTo>
                <a:cubicBezTo>
                  <a:pt x="166422" y="26598"/>
                  <a:pt x="166452" y="26600"/>
                  <a:pt x="166482" y="26605"/>
                </a:cubicBezTo>
                <a:lnTo>
                  <a:pt x="170203" y="27167"/>
                </a:lnTo>
                <a:cubicBezTo>
                  <a:pt x="170524" y="27221"/>
                  <a:pt x="170738" y="27515"/>
                  <a:pt x="170685" y="27863"/>
                </a:cubicBezTo>
                <a:lnTo>
                  <a:pt x="169989" y="32574"/>
                </a:lnTo>
                <a:cubicBezTo>
                  <a:pt x="169940" y="32865"/>
                  <a:pt x="169672" y="33090"/>
                  <a:pt x="169383" y="33090"/>
                </a:cubicBezTo>
                <a:cubicBezTo>
                  <a:pt x="169353" y="33090"/>
                  <a:pt x="169323" y="33087"/>
                  <a:pt x="169293" y="33082"/>
                </a:cubicBezTo>
                <a:lnTo>
                  <a:pt x="165599" y="32520"/>
                </a:lnTo>
                <a:cubicBezTo>
                  <a:pt x="165278" y="32467"/>
                  <a:pt x="165037" y="32172"/>
                  <a:pt x="165091" y="31851"/>
                </a:cubicBezTo>
                <a:lnTo>
                  <a:pt x="165813" y="27114"/>
                </a:lnTo>
                <a:cubicBezTo>
                  <a:pt x="165862" y="26823"/>
                  <a:pt x="166108" y="26598"/>
                  <a:pt x="166393" y="26598"/>
                </a:cubicBezTo>
                <a:close/>
                <a:moveTo>
                  <a:pt x="175341" y="27941"/>
                </a:moveTo>
                <a:cubicBezTo>
                  <a:pt x="175359" y="27941"/>
                  <a:pt x="175377" y="27942"/>
                  <a:pt x="175395" y="27943"/>
                </a:cubicBezTo>
                <a:lnTo>
                  <a:pt x="179089" y="28505"/>
                </a:lnTo>
                <a:cubicBezTo>
                  <a:pt x="179410" y="28559"/>
                  <a:pt x="179651" y="28880"/>
                  <a:pt x="179598" y="29201"/>
                </a:cubicBezTo>
                <a:lnTo>
                  <a:pt x="178875" y="33939"/>
                </a:lnTo>
                <a:cubicBezTo>
                  <a:pt x="178827" y="34227"/>
                  <a:pt x="178585" y="34429"/>
                  <a:pt x="178285" y="34429"/>
                </a:cubicBezTo>
                <a:cubicBezTo>
                  <a:pt x="178250" y="34429"/>
                  <a:pt x="178215" y="34426"/>
                  <a:pt x="178179" y="34421"/>
                </a:cubicBezTo>
                <a:lnTo>
                  <a:pt x="174485" y="33859"/>
                </a:lnTo>
                <a:cubicBezTo>
                  <a:pt x="174164" y="33805"/>
                  <a:pt x="173950" y="33511"/>
                  <a:pt x="173977" y="33189"/>
                </a:cubicBezTo>
                <a:lnTo>
                  <a:pt x="174699" y="28452"/>
                </a:lnTo>
                <a:cubicBezTo>
                  <a:pt x="174750" y="28149"/>
                  <a:pt x="175039" y="27941"/>
                  <a:pt x="175341" y="27941"/>
                </a:cubicBezTo>
                <a:close/>
                <a:moveTo>
                  <a:pt x="184182" y="29300"/>
                </a:moveTo>
                <a:cubicBezTo>
                  <a:pt x="184215" y="29300"/>
                  <a:pt x="184248" y="29303"/>
                  <a:pt x="184282" y="29308"/>
                </a:cubicBezTo>
                <a:lnTo>
                  <a:pt x="187975" y="29870"/>
                </a:lnTo>
                <a:cubicBezTo>
                  <a:pt x="188296" y="29924"/>
                  <a:pt x="188537" y="30218"/>
                  <a:pt x="188484" y="30540"/>
                </a:cubicBezTo>
                <a:lnTo>
                  <a:pt x="187761" y="35277"/>
                </a:lnTo>
                <a:cubicBezTo>
                  <a:pt x="187711" y="35580"/>
                  <a:pt x="187446" y="35788"/>
                  <a:pt x="187146" y="35788"/>
                </a:cubicBezTo>
                <a:cubicBezTo>
                  <a:pt x="187128" y="35788"/>
                  <a:pt x="187110" y="35787"/>
                  <a:pt x="187092" y="35786"/>
                </a:cubicBezTo>
                <a:lnTo>
                  <a:pt x="183398" y="35224"/>
                </a:lnTo>
                <a:cubicBezTo>
                  <a:pt x="183050" y="35170"/>
                  <a:pt x="182836" y="34849"/>
                  <a:pt x="182890" y="34528"/>
                </a:cubicBezTo>
                <a:lnTo>
                  <a:pt x="183612" y="29790"/>
                </a:lnTo>
                <a:cubicBezTo>
                  <a:pt x="183636" y="29502"/>
                  <a:pt x="183897" y="29300"/>
                  <a:pt x="184182" y="29300"/>
                </a:cubicBezTo>
                <a:close/>
                <a:moveTo>
                  <a:pt x="193078" y="30639"/>
                </a:moveTo>
                <a:cubicBezTo>
                  <a:pt x="193108" y="30639"/>
                  <a:pt x="193138" y="30642"/>
                  <a:pt x="193168" y="30647"/>
                </a:cubicBezTo>
                <a:lnTo>
                  <a:pt x="196888" y="31209"/>
                </a:lnTo>
                <a:cubicBezTo>
                  <a:pt x="197209" y="31262"/>
                  <a:pt x="197424" y="31557"/>
                  <a:pt x="197370" y="31878"/>
                </a:cubicBezTo>
                <a:lnTo>
                  <a:pt x="196647" y="36615"/>
                </a:lnTo>
                <a:cubicBezTo>
                  <a:pt x="196623" y="36906"/>
                  <a:pt x="196357" y="37131"/>
                  <a:pt x="196069" y="37131"/>
                </a:cubicBezTo>
                <a:cubicBezTo>
                  <a:pt x="196039" y="37131"/>
                  <a:pt x="196008" y="37129"/>
                  <a:pt x="195978" y="37124"/>
                </a:cubicBezTo>
                <a:lnTo>
                  <a:pt x="192285" y="36562"/>
                </a:lnTo>
                <a:cubicBezTo>
                  <a:pt x="191963" y="36508"/>
                  <a:pt x="191722" y="36214"/>
                  <a:pt x="191776" y="35893"/>
                </a:cubicBezTo>
                <a:lnTo>
                  <a:pt x="192499" y="31155"/>
                </a:lnTo>
                <a:cubicBezTo>
                  <a:pt x="192547" y="30864"/>
                  <a:pt x="192793" y="30639"/>
                  <a:pt x="193078" y="30639"/>
                </a:cubicBezTo>
                <a:close/>
                <a:moveTo>
                  <a:pt x="202022" y="31983"/>
                </a:moveTo>
                <a:cubicBezTo>
                  <a:pt x="202042" y="31983"/>
                  <a:pt x="202061" y="31983"/>
                  <a:pt x="202081" y="31985"/>
                </a:cubicBezTo>
                <a:lnTo>
                  <a:pt x="205774" y="32547"/>
                </a:lnTo>
                <a:cubicBezTo>
                  <a:pt x="206096" y="32601"/>
                  <a:pt x="206310" y="32922"/>
                  <a:pt x="206283" y="33243"/>
                </a:cubicBezTo>
                <a:lnTo>
                  <a:pt x="205560" y="37980"/>
                </a:lnTo>
                <a:cubicBezTo>
                  <a:pt x="205512" y="38268"/>
                  <a:pt x="205249" y="38470"/>
                  <a:pt x="204964" y="38470"/>
                </a:cubicBezTo>
                <a:cubicBezTo>
                  <a:pt x="204931" y="38470"/>
                  <a:pt x="204898" y="38468"/>
                  <a:pt x="204864" y="38462"/>
                </a:cubicBezTo>
                <a:lnTo>
                  <a:pt x="201171" y="37900"/>
                </a:lnTo>
                <a:cubicBezTo>
                  <a:pt x="200850" y="37873"/>
                  <a:pt x="200635" y="37552"/>
                  <a:pt x="200662" y="37231"/>
                </a:cubicBezTo>
                <a:lnTo>
                  <a:pt x="201385" y="32493"/>
                </a:lnTo>
                <a:cubicBezTo>
                  <a:pt x="201435" y="32190"/>
                  <a:pt x="201700" y="31983"/>
                  <a:pt x="202022" y="31983"/>
                </a:cubicBezTo>
                <a:close/>
                <a:moveTo>
                  <a:pt x="210868" y="33342"/>
                </a:moveTo>
                <a:cubicBezTo>
                  <a:pt x="210901" y="33342"/>
                  <a:pt x="210934" y="33344"/>
                  <a:pt x="210967" y="33350"/>
                </a:cubicBezTo>
                <a:lnTo>
                  <a:pt x="214661" y="33912"/>
                </a:lnTo>
                <a:cubicBezTo>
                  <a:pt x="214982" y="33966"/>
                  <a:pt x="215223" y="34260"/>
                  <a:pt x="215169" y="34581"/>
                </a:cubicBezTo>
                <a:lnTo>
                  <a:pt x="214446" y="39319"/>
                </a:lnTo>
                <a:cubicBezTo>
                  <a:pt x="214398" y="39610"/>
                  <a:pt x="214152" y="39835"/>
                  <a:pt x="213867" y="39835"/>
                </a:cubicBezTo>
                <a:cubicBezTo>
                  <a:pt x="213838" y="39835"/>
                  <a:pt x="213808" y="39832"/>
                  <a:pt x="213777" y="39827"/>
                </a:cubicBezTo>
                <a:lnTo>
                  <a:pt x="210057" y="39265"/>
                </a:lnTo>
                <a:cubicBezTo>
                  <a:pt x="209736" y="39212"/>
                  <a:pt x="209522" y="38917"/>
                  <a:pt x="209575" y="38569"/>
                </a:cubicBezTo>
                <a:lnTo>
                  <a:pt x="210298" y="33859"/>
                </a:lnTo>
                <a:cubicBezTo>
                  <a:pt x="210322" y="33546"/>
                  <a:pt x="210583" y="33342"/>
                  <a:pt x="210868" y="33342"/>
                </a:cubicBezTo>
                <a:close/>
                <a:moveTo>
                  <a:pt x="219763" y="34681"/>
                </a:moveTo>
                <a:cubicBezTo>
                  <a:pt x="219793" y="34681"/>
                  <a:pt x="219823" y="34683"/>
                  <a:pt x="219853" y="34688"/>
                </a:cubicBezTo>
                <a:lnTo>
                  <a:pt x="223547" y="35250"/>
                </a:lnTo>
                <a:cubicBezTo>
                  <a:pt x="223895" y="35304"/>
                  <a:pt x="224109" y="35598"/>
                  <a:pt x="224055" y="35946"/>
                </a:cubicBezTo>
                <a:lnTo>
                  <a:pt x="223333" y="40684"/>
                </a:lnTo>
                <a:cubicBezTo>
                  <a:pt x="223285" y="40972"/>
                  <a:pt x="223043" y="41174"/>
                  <a:pt x="222762" y="41174"/>
                </a:cubicBezTo>
                <a:cubicBezTo>
                  <a:pt x="222730" y="41174"/>
                  <a:pt x="222697" y="41171"/>
                  <a:pt x="222664" y="41166"/>
                </a:cubicBezTo>
                <a:lnTo>
                  <a:pt x="218970" y="40603"/>
                </a:lnTo>
                <a:cubicBezTo>
                  <a:pt x="218622" y="40577"/>
                  <a:pt x="218408" y="40256"/>
                  <a:pt x="218461" y="39934"/>
                </a:cubicBezTo>
                <a:lnTo>
                  <a:pt x="219184" y="35197"/>
                </a:lnTo>
                <a:cubicBezTo>
                  <a:pt x="219232" y="34906"/>
                  <a:pt x="219479" y="34681"/>
                  <a:pt x="219763" y="34681"/>
                </a:cubicBezTo>
                <a:close/>
                <a:moveTo>
                  <a:pt x="228660" y="36045"/>
                </a:moveTo>
                <a:cubicBezTo>
                  <a:pt x="228695" y="36045"/>
                  <a:pt x="228730" y="36048"/>
                  <a:pt x="228766" y="36053"/>
                </a:cubicBezTo>
                <a:lnTo>
                  <a:pt x="232460" y="36615"/>
                </a:lnTo>
                <a:cubicBezTo>
                  <a:pt x="232781" y="36642"/>
                  <a:pt x="232995" y="36963"/>
                  <a:pt x="232942" y="37285"/>
                </a:cubicBezTo>
                <a:lnTo>
                  <a:pt x="232246" y="42022"/>
                </a:lnTo>
                <a:cubicBezTo>
                  <a:pt x="232195" y="42325"/>
                  <a:pt x="231906" y="42533"/>
                  <a:pt x="231604" y="42533"/>
                </a:cubicBezTo>
                <a:cubicBezTo>
                  <a:pt x="231586" y="42533"/>
                  <a:pt x="231568" y="42532"/>
                  <a:pt x="231550" y="42531"/>
                </a:cubicBezTo>
                <a:lnTo>
                  <a:pt x="227856" y="41969"/>
                </a:lnTo>
                <a:cubicBezTo>
                  <a:pt x="227535" y="41915"/>
                  <a:pt x="227294" y="41594"/>
                  <a:pt x="227348" y="41273"/>
                </a:cubicBezTo>
                <a:lnTo>
                  <a:pt x="228070" y="36535"/>
                </a:lnTo>
                <a:cubicBezTo>
                  <a:pt x="228118" y="36247"/>
                  <a:pt x="228360" y="36045"/>
                  <a:pt x="228660" y="36045"/>
                </a:cubicBezTo>
                <a:close/>
                <a:moveTo>
                  <a:pt x="237562" y="37384"/>
                </a:moveTo>
                <a:cubicBezTo>
                  <a:pt x="237592" y="37384"/>
                  <a:pt x="237622" y="37387"/>
                  <a:pt x="237652" y="37392"/>
                </a:cubicBezTo>
                <a:lnTo>
                  <a:pt x="241346" y="37954"/>
                </a:lnTo>
                <a:cubicBezTo>
                  <a:pt x="241667" y="38007"/>
                  <a:pt x="241908" y="38302"/>
                  <a:pt x="241854" y="38623"/>
                </a:cubicBezTo>
                <a:lnTo>
                  <a:pt x="241132" y="43360"/>
                </a:lnTo>
                <a:cubicBezTo>
                  <a:pt x="241083" y="43651"/>
                  <a:pt x="240837" y="43876"/>
                  <a:pt x="240533" y="43876"/>
                </a:cubicBezTo>
                <a:cubicBezTo>
                  <a:pt x="240501" y="43876"/>
                  <a:pt x="240469" y="43874"/>
                  <a:pt x="240436" y="43869"/>
                </a:cubicBezTo>
                <a:lnTo>
                  <a:pt x="236742" y="43307"/>
                </a:lnTo>
                <a:cubicBezTo>
                  <a:pt x="236421" y="43253"/>
                  <a:pt x="236207" y="42959"/>
                  <a:pt x="236260" y="42638"/>
                </a:cubicBezTo>
                <a:lnTo>
                  <a:pt x="236956" y="37900"/>
                </a:lnTo>
                <a:cubicBezTo>
                  <a:pt x="237005" y="37609"/>
                  <a:pt x="237273" y="37384"/>
                  <a:pt x="237562" y="37384"/>
                </a:cubicBezTo>
                <a:close/>
                <a:moveTo>
                  <a:pt x="246484" y="38728"/>
                </a:moveTo>
                <a:cubicBezTo>
                  <a:pt x="246502" y="38728"/>
                  <a:pt x="246520" y="38728"/>
                  <a:pt x="246538" y="38730"/>
                </a:cubicBezTo>
                <a:lnTo>
                  <a:pt x="250232" y="39292"/>
                </a:lnTo>
                <a:cubicBezTo>
                  <a:pt x="250553" y="39345"/>
                  <a:pt x="250794" y="39667"/>
                  <a:pt x="250741" y="39988"/>
                </a:cubicBezTo>
                <a:lnTo>
                  <a:pt x="250018" y="44699"/>
                </a:lnTo>
                <a:cubicBezTo>
                  <a:pt x="249970" y="45011"/>
                  <a:pt x="249728" y="45215"/>
                  <a:pt x="249447" y="45215"/>
                </a:cubicBezTo>
                <a:cubicBezTo>
                  <a:pt x="249415" y="45215"/>
                  <a:pt x="249382" y="45213"/>
                  <a:pt x="249349" y="45207"/>
                </a:cubicBezTo>
                <a:lnTo>
                  <a:pt x="245655" y="44645"/>
                </a:lnTo>
                <a:cubicBezTo>
                  <a:pt x="245307" y="44592"/>
                  <a:pt x="245093" y="44297"/>
                  <a:pt x="245147" y="43976"/>
                </a:cubicBezTo>
                <a:lnTo>
                  <a:pt x="245869" y="39238"/>
                </a:lnTo>
                <a:cubicBezTo>
                  <a:pt x="245920" y="38935"/>
                  <a:pt x="246185" y="38728"/>
                  <a:pt x="246484" y="38728"/>
                </a:cubicBezTo>
                <a:close/>
                <a:moveTo>
                  <a:pt x="255326" y="40087"/>
                </a:moveTo>
                <a:cubicBezTo>
                  <a:pt x="255359" y="40087"/>
                  <a:pt x="255392" y="40089"/>
                  <a:pt x="255425" y="40095"/>
                </a:cubicBezTo>
                <a:lnTo>
                  <a:pt x="259145" y="40657"/>
                </a:lnTo>
                <a:cubicBezTo>
                  <a:pt x="259466" y="40711"/>
                  <a:pt x="259680" y="41005"/>
                  <a:pt x="259627" y="41326"/>
                </a:cubicBezTo>
                <a:lnTo>
                  <a:pt x="258931" y="46064"/>
                </a:lnTo>
                <a:cubicBezTo>
                  <a:pt x="258880" y="46367"/>
                  <a:pt x="258592" y="46574"/>
                  <a:pt x="258289" y="46574"/>
                </a:cubicBezTo>
                <a:cubicBezTo>
                  <a:pt x="258271" y="46574"/>
                  <a:pt x="258253" y="46574"/>
                  <a:pt x="258235" y="46572"/>
                </a:cubicBezTo>
                <a:lnTo>
                  <a:pt x="254541" y="46010"/>
                </a:lnTo>
                <a:cubicBezTo>
                  <a:pt x="254220" y="45957"/>
                  <a:pt x="253979" y="45635"/>
                  <a:pt x="254033" y="45314"/>
                </a:cubicBezTo>
                <a:lnTo>
                  <a:pt x="254756" y="40577"/>
                </a:lnTo>
                <a:cubicBezTo>
                  <a:pt x="254804" y="40289"/>
                  <a:pt x="255045" y="40087"/>
                  <a:pt x="255326" y="40087"/>
                </a:cubicBezTo>
                <a:close/>
                <a:moveTo>
                  <a:pt x="264247" y="41426"/>
                </a:moveTo>
                <a:cubicBezTo>
                  <a:pt x="264277" y="41426"/>
                  <a:pt x="264307" y="41428"/>
                  <a:pt x="264338" y="41433"/>
                </a:cubicBezTo>
                <a:lnTo>
                  <a:pt x="268031" y="41995"/>
                </a:lnTo>
                <a:cubicBezTo>
                  <a:pt x="268352" y="42049"/>
                  <a:pt x="268567" y="42343"/>
                  <a:pt x="268540" y="42664"/>
                </a:cubicBezTo>
                <a:lnTo>
                  <a:pt x="267817" y="47402"/>
                </a:lnTo>
                <a:cubicBezTo>
                  <a:pt x="267769" y="47693"/>
                  <a:pt x="267523" y="47918"/>
                  <a:pt x="267218" y="47918"/>
                </a:cubicBezTo>
                <a:cubicBezTo>
                  <a:pt x="267186" y="47918"/>
                  <a:pt x="267154" y="47916"/>
                  <a:pt x="267121" y="47910"/>
                </a:cubicBezTo>
                <a:lnTo>
                  <a:pt x="263428" y="47348"/>
                </a:lnTo>
                <a:cubicBezTo>
                  <a:pt x="263106" y="47295"/>
                  <a:pt x="262892" y="47000"/>
                  <a:pt x="262919" y="46679"/>
                </a:cubicBezTo>
                <a:lnTo>
                  <a:pt x="263642" y="41942"/>
                </a:lnTo>
                <a:cubicBezTo>
                  <a:pt x="263690" y="41651"/>
                  <a:pt x="263958" y="41426"/>
                  <a:pt x="264247" y="41426"/>
                </a:cubicBezTo>
                <a:close/>
                <a:moveTo>
                  <a:pt x="13768" y="13536"/>
                </a:moveTo>
                <a:cubicBezTo>
                  <a:pt x="13800" y="13536"/>
                  <a:pt x="13832" y="13538"/>
                  <a:pt x="13865" y="13543"/>
                </a:cubicBezTo>
                <a:lnTo>
                  <a:pt x="61909" y="20824"/>
                </a:lnTo>
                <a:cubicBezTo>
                  <a:pt x="62257" y="20877"/>
                  <a:pt x="62525" y="21198"/>
                  <a:pt x="62471" y="21573"/>
                </a:cubicBezTo>
                <a:lnTo>
                  <a:pt x="56342" y="61936"/>
                </a:lnTo>
                <a:cubicBezTo>
                  <a:pt x="56293" y="62275"/>
                  <a:pt x="56003" y="62505"/>
                  <a:pt x="55670" y="62505"/>
                </a:cubicBezTo>
                <a:cubicBezTo>
                  <a:pt x="55635" y="62505"/>
                  <a:pt x="55601" y="62503"/>
                  <a:pt x="55566" y="62498"/>
                </a:cubicBezTo>
                <a:lnTo>
                  <a:pt x="7548" y="55218"/>
                </a:lnTo>
                <a:cubicBezTo>
                  <a:pt x="7173" y="55164"/>
                  <a:pt x="6932" y="54816"/>
                  <a:pt x="6986" y="54441"/>
                </a:cubicBezTo>
                <a:lnTo>
                  <a:pt x="13115" y="14105"/>
                </a:lnTo>
                <a:cubicBezTo>
                  <a:pt x="13164" y="13766"/>
                  <a:pt x="13454" y="13536"/>
                  <a:pt x="13768" y="13536"/>
                </a:cubicBezTo>
                <a:close/>
                <a:moveTo>
                  <a:pt x="6620" y="60241"/>
                </a:moveTo>
                <a:cubicBezTo>
                  <a:pt x="6652" y="60241"/>
                  <a:pt x="6685" y="60244"/>
                  <a:pt x="6718" y="60249"/>
                </a:cubicBezTo>
                <a:lnTo>
                  <a:pt x="10412" y="60812"/>
                </a:lnTo>
                <a:cubicBezTo>
                  <a:pt x="10733" y="60865"/>
                  <a:pt x="10947" y="61159"/>
                  <a:pt x="10921" y="61481"/>
                </a:cubicBezTo>
                <a:lnTo>
                  <a:pt x="10198" y="66218"/>
                </a:lnTo>
                <a:cubicBezTo>
                  <a:pt x="10149" y="66509"/>
                  <a:pt x="9903" y="66734"/>
                  <a:pt x="9599" y="66734"/>
                </a:cubicBezTo>
                <a:cubicBezTo>
                  <a:pt x="9567" y="66734"/>
                  <a:pt x="9535" y="66732"/>
                  <a:pt x="9502" y="66727"/>
                </a:cubicBezTo>
                <a:lnTo>
                  <a:pt x="5808" y="66165"/>
                </a:lnTo>
                <a:cubicBezTo>
                  <a:pt x="5487" y="66111"/>
                  <a:pt x="5273" y="65817"/>
                  <a:pt x="5300" y="65469"/>
                </a:cubicBezTo>
                <a:lnTo>
                  <a:pt x="6022" y="60758"/>
                </a:lnTo>
                <a:cubicBezTo>
                  <a:pt x="6070" y="60446"/>
                  <a:pt x="6334" y="60241"/>
                  <a:pt x="6620" y="60241"/>
                </a:cubicBezTo>
                <a:close/>
                <a:moveTo>
                  <a:pt x="15514" y="61580"/>
                </a:moveTo>
                <a:cubicBezTo>
                  <a:pt x="15544" y="61580"/>
                  <a:pt x="15574" y="61583"/>
                  <a:pt x="15604" y="61588"/>
                </a:cubicBezTo>
                <a:lnTo>
                  <a:pt x="19298" y="62150"/>
                </a:lnTo>
                <a:cubicBezTo>
                  <a:pt x="19619" y="62203"/>
                  <a:pt x="19860" y="62498"/>
                  <a:pt x="19807" y="62846"/>
                </a:cubicBezTo>
                <a:lnTo>
                  <a:pt x="19084" y="67556"/>
                </a:lnTo>
                <a:cubicBezTo>
                  <a:pt x="19036" y="67869"/>
                  <a:pt x="18794" y="68073"/>
                  <a:pt x="18513" y="68073"/>
                </a:cubicBezTo>
                <a:cubicBezTo>
                  <a:pt x="18481" y="68073"/>
                  <a:pt x="18448" y="68071"/>
                  <a:pt x="18415" y="68065"/>
                </a:cubicBezTo>
                <a:lnTo>
                  <a:pt x="14694" y="67503"/>
                </a:lnTo>
                <a:cubicBezTo>
                  <a:pt x="14373" y="67449"/>
                  <a:pt x="14159" y="67155"/>
                  <a:pt x="14213" y="66834"/>
                </a:cubicBezTo>
                <a:lnTo>
                  <a:pt x="14935" y="62096"/>
                </a:lnTo>
                <a:cubicBezTo>
                  <a:pt x="14960" y="61805"/>
                  <a:pt x="15225" y="61580"/>
                  <a:pt x="15514" y="61580"/>
                </a:cubicBezTo>
                <a:close/>
                <a:moveTo>
                  <a:pt x="24392" y="62945"/>
                </a:moveTo>
                <a:cubicBezTo>
                  <a:pt x="24425" y="62945"/>
                  <a:pt x="24458" y="62947"/>
                  <a:pt x="24491" y="62953"/>
                </a:cubicBezTo>
                <a:lnTo>
                  <a:pt x="28184" y="63515"/>
                </a:lnTo>
                <a:cubicBezTo>
                  <a:pt x="28532" y="63542"/>
                  <a:pt x="28746" y="63863"/>
                  <a:pt x="28693" y="64184"/>
                </a:cubicBezTo>
                <a:lnTo>
                  <a:pt x="27970" y="68922"/>
                </a:lnTo>
                <a:cubicBezTo>
                  <a:pt x="27945" y="69225"/>
                  <a:pt x="27658" y="69432"/>
                  <a:pt x="27355" y="69432"/>
                </a:cubicBezTo>
                <a:cubicBezTo>
                  <a:pt x="27337" y="69432"/>
                  <a:pt x="27319" y="69432"/>
                  <a:pt x="27301" y="69430"/>
                </a:cubicBezTo>
                <a:lnTo>
                  <a:pt x="23607" y="68868"/>
                </a:lnTo>
                <a:cubicBezTo>
                  <a:pt x="23286" y="68814"/>
                  <a:pt x="23045" y="68493"/>
                  <a:pt x="23099" y="68172"/>
                </a:cubicBezTo>
                <a:lnTo>
                  <a:pt x="23822" y="63435"/>
                </a:lnTo>
                <a:cubicBezTo>
                  <a:pt x="23870" y="63147"/>
                  <a:pt x="24111" y="62945"/>
                  <a:pt x="24392" y="62945"/>
                </a:cubicBezTo>
                <a:close/>
                <a:moveTo>
                  <a:pt x="67132" y="21619"/>
                </a:moveTo>
                <a:cubicBezTo>
                  <a:pt x="67166" y="21619"/>
                  <a:pt x="67200" y="21622"/>
                  <a:pt x="67235" y="21627"/>
                </a:cubicBezTo>
                <a:lnTo>
                  <a:pt x="115253" y="28907"/>
                </a:lnTo>
                <a:cubicBezTo>
                  <a:pt x="115628" y="28960"/>
                  <a:pt x="115869" y="29308"/>
                  <a:pt x="115815" y="29656"/>
                </a:cubicBezTo>
                <a:lnTo>
                  <a:pt x="109713" y="70019"/>
                </a:lnTo>
                <a:cubicBezTo>
                  <a:pt x="109640" y="70359"/>
                  <a:pt x="109369" y="70588"/>
                  <a:pt x="109040" y="70588"/>
                </a:cubicBezTo>
                <a:cubicBezTo>
                  <a:pt x="109006" y="70588"/>
                  <a:pt x="108971" y="70586"/>
                  <a:pt x="108936" y="70581"/>
                </a:cubicBezTo>
                <a:lnTo>
                  <a:pt x="60919" y="63301"/>
                </a:lnTo>
                <a:cubicBezTo>
                  <a:pt x="60544" y="63247"/>
                  <a:pt x="60303" y="62899"/>
                  <a:pt x="60357" y="62551"/>
                </a:cubicBezTo>
                <a:lnTo>
                  <a:pt x="66459" y="22189"/>
                </a:lnTo>
                <a:cubicBezTo>
                  <a:pt x="66532" y="21849"/>
                  <a:pt x="66803" y="21619"/>
                  <a:pt x="67132" y="21619"/>
                </a:cubicBezTo>
                <a:close/>
                <a:moveTo>
                  <a:pt x="33307" y="64284"/>
                </a:moveTo>
                <a:cubicBezTo>
                  <a:pt x="33339" y="64284"/>
                  <a:pt x="33371" y="64286"/>
                  <a:pt x="33404" y="64291"/>
                </a:cubicBezTo>
                <a:lnTo>
                  <a:pt x="37097" y="64853"/>
                </a:lnTo>
                <a:cubicBezTo>
                  <a:pt x="37418" y="64907"/>
                  <a:pt x="37633" y="65201"/>
                  <a:pt x="37606" y="65522"/>
                </a:cubicBezTo>
                <a:lnTo>
                  <a:pt x="36883" y="70260"/>
                </a:lnTo>
                <a:cubicBezTo>
                  <a:pt x="36835" y="70551"/>
                  <a:pt x="36567" y="70776"/>
                  <a:pt x="36278" y="70776"/>
                </a:cubicBezTo>
                <a:cubicBezTo>
                  <a:pt x="36248" y="70776"/>
                  <a:pt x="36218" y="70773"/>
                  <a:pt x="36187" y="70768"/>
                </a:cubicBezTo>
                <a:lnTo>
                  <a:pt x="32494" y="70206"/>
                </a:lnTo>
                <a:cubicBezTo>
                  <a:pt x="32172" y="70153"/>
                  <a:pt x="31958" y="69858"/>
                  <a:pt x="31985" y="69537"/>
                </a:cubicBezTo>
                <a:lnTo>
                  <a:pt x="32708" y="64800"/>
                </a:lnTo>
                <a:cubicBezTo>
                  <a:pt x="32756" y="64509"/>
                  <a:pt x="33002" y="64284"/>
                  <a:pt x="33307" y="64284"/>
                </a:cubicBezTo>
                <a:close/>
                <a:moveTo>
                  <a:pt x="42236" y="65627"/>
                </a:moveTo>
                <a:cubicBezTo>
                  <a:pt x="42254" y="65627"/>
                  <a:pt x="42272" y="65628"/>
                  <a:pt x="42290" y="65629"/>
                </a:cubicBezTo>
                <a:lnTo>
                  <a:pt x="45984" y="66191"/>
                </a:lnTo>
                <a:cubicBezTo>
                  <a:pt x="46305" y="66245"/>
                  <a:pt x="46546" y="66566"/>
                  <a:pt x="46492" y="66887"/>
                </a:cubicBezTo>
                <a:lnTo>
                  <a:pt x="45769" y="71625"/>
                </a:lnTo>
                <a:cubicBezTo>
                  <a:pt x="45721" y="71913"/>
                  <a:pt x="45480" y="72115"/>
                  <a:pt x="45199" y="72115"/>
                </a:cubicBezTo>
                <a:cubicBezTo>
                  <a:pt x="45166" y="72115"/>
                  <a:pt x="45133" y="72112"/>
                  <a:pt x="45100" y="72107"/>
                </a:cubicBezTo>
                <a:lnTo>
                  <a:pt x="41380" y="71545"/>
                </a:lnTo>
                <a:cubicBezTo>
                  <a:pt x="41059" y="71491"/>
                  <a:pt x="40844" y="71197"/>
                  <a:pt x="40898" y="70875"/>
                </a:cubicBezTo>
                <a:lnTo>
                  <a:pt x="41594" y="66138"/>
                </a:lnTo>
                <a:cubicBezTo>
                  <a:pt x="41644" y="65835"/>
                  <a:pt x="41933" y="65627"/>
                  <a:pt x="42236" y="65627"/>
                </a:cubicBezTo>
                <a:close/>
                <a:moveTo>
                  <a:pt x="51078" y="66986"/>
                </a:moveTo>
                <a:cubicBezTo>
                  <a:pt x="51110" y="66986"/>
                  <a:pt x="51143" y="66989"/>
                  <a:pt x="51176" y="66994"/>
                </a:cubicBezTo>
                <a:lnTo>
                  <a:pt x="54870" y="67556"/>
                </a:lnTo>
                <a:cubicBezTo>
                  <a:pt x="55218" y="67610"/>
                  <a:pt x="55432" y="67904"/>
                  <a:pt x="55378" y="68226"/>
                </a:cubicBezTo>
                <a:lnTo>
                  <a:pt x="54656" y="72963"/>
                </a:lnTo>
                <a:cubicBezTo>
                  <a:pt x="54605" y="73266"/>
                  <a:pt x="54340" y="73474"/>
                  <a:pt x="54041" y="73474"/>
                </a:cubicBezTo>
                <a:cubicBezTo>
                  <a:pt x="54023" y="73474"/>
                  <a:pt x="54005" y="73473"/>
                  <a:pt x="53986" y="73472"/>
                </a:cubicBezTo>
                <a:lnTo>
                  <a:pt x="50293" y="72910"/>
                </a:lnTo>
                <a:cubicBezTo>
                  <a:pt x="49945" y="72856"/>
                  <a:pt x="49731" y="72535"/>
                  <a:pt x="49784" y="72214"/>
                </a:cubicBezTo>
                <a:lnTo>
                  <a:pt x="50507" y="67503"/>
                </a:lnTo>
                <a:cubicBezTo>
                  <a:pt x="50555" y="67191"/>
                  <a:pt x="50797" y="66986"/>
                  <a:pt x="51078" y="66986"/>
                </a:cubicBezTo>
                <a:close/>
                <a:moveTo>
                  <a:pt x="59972" y="68325"/>
                </a:moveTo>
                <a:cubicBezTo>
                  <a:pt x="60002" y="68325"/>
                  <a:pt x="60032" y="68328"/>
                  <a:pt x="60062" y="68333"/>
                </a:cubicBezTo>
                <a:lnTo>
                  <a:pt x="63783" y="68895"/>
                </a:lnTo>
                <a:cubicBezTo>
                  <a:pt x="64104" y="68948"/>
                  <a:pt x="64318" y="69243"/>
                  <a:pt x="64264" y="69591"/>
                </a:cubicBezTo>
                <a:lnTo>
                  <a:pt x="63569" y="74301"/>
                </a:lnTo>
                <a:cubicBezTo>
                  <a:pt x="63520" y="74614"/>
                  <a:pt x="63257" y="74818"/>
                  <a:pt x="62971" y="74818"/>
                </a:cubicBezTo>
                <a:cubicBezTo>
                  <a:pt x="62939" y="74818"/>
                  <a:pt x="62906" y="74815"/>
                  <a:pt x="62873" y="74810"/>
                </a:cubicBezTo>
                <a:lnTo>
                  <a:pt x="59179" y="74248"/>
                </a:lnTo>
                <a:cubicBezTo>
                  <a:pt x="58858" y="74194"/>
                  <a:pt x="58617" y="73900"/>
                  <a:pt x="58670" y="73579"/>
                </a:cubicBezTo>
                <a:lnTo>
                  <a:pt x="59393" y="68841"/>
                </a:lnTo>
                <a:cubicBezTo>
                  <a:pt x="59442" y="68550"/>
                  <a:pt x="59688" y="68325"/>
                  <a:pt x="59972" y="68325"/>
                </a:cubicBezTo>
                <a:close/>
                <a:moveTo>
                  <a:pt x="68876" y="69690"/>
                </a:moveTo>
                <a:cubicBezTo>
                  <a:pt x="68909" y="69690"/>
                  <a:pt x="68942" y="69692"/>
                  <a:pt x="68975" y="69698"/>
                </a:cubicBezTo>
                <a:lnTo>
                  <a:pt x="72669" y="70260"/>
                </a:lnTo>
                <a:cubicBezTo>
                  <a:pt x="72990" y="70287"/>
                  <a:pt x="73204" y="70608"/>
                  <a:pt x="73177" y="70929"/>
                </a:cubicBezTo>
                <a:lnTo>
                  <a:pt x="72455" y="75666"/>
                </a:lnTo>
                <a:cubicBezTo>
                  <a:pt x="72404" y="75970"/>
                  <a:pt x="72139" y="76177"/>
                  <a:pt x="71817" y="76177"/>
                </a:cubicBezTo>
                <a:cubicBezTo>
                  <a:pt x="71798" y="76177"/>
                  <a:pt x="71778" y="76177"/>
                  <a:pt x="71759" y="76175"/>
                </a:cubicBezTo>
                <a:lnTo>
                  <a:pt x="68065" y="75613"/>
                </a:lnTo>
                <a:cubicBezTo>
                  <a:pt x="67744" y="75559"/>
                  <a:pt x="67530" y="75238"/>
                  <a:pt x="67557" y="74917"/>
                </a:cubicBezTo>
                <a:lnTo>
                  <a:pt x="68279" y="70180"/>
                </a:lnTo>
                <a:cubicBezTo>
                  <a:pt x="68327" y="69891"/>
                  <a:pt x="68591" y="69690"/>
                  <a:pt x="68876" y="69690"/>
                </a:cubicBezTo>
                <a:close/>
                <a:moveTo>
                  <a:pt x="77772" y="71029"/>
                </a:moveTo>
                <a:cubicBezTo>
                  <a:pt x="77801" y="71029"/>
                  <a:pt x="77831" y="71031"/>
                  <a:pt x="77861" y="71036"/>
                </a:cubicBezTo>
                <a:lnTo>
                  <a:pt x="81555" y="71598"/>
                </a:lnTo>
                <a:cubicBezTo>
                  <a:pt x="81876" y="71652"/>
                  <a:pt x="82117" y="71946"/>
                  <a:pt x="82064" y="72267"/>
                </a:cubicBezTo>
                <a:lnTo>
                  <a:pt x="81341" y="77005"/>
                </a:lnTo>
                <a:cubicBezTo>
                  <a:pt x="81292" y="77296"/>
                  <a:pt x="81046" y="77521"/>
                  <a:pt x="80762" y="77521"/>
                </a:cubicBezTo>
                <a:cubicBezTo>
                  <a:pt x="80732" y="77521"/>
                  <a:pt x="80702" y="77518"/>
                  <a:pt x="80672" y="77513"/>
                </a:cubicBezTo>
                <a:lnTo>
                  <a:pt x="76978" y="76951"/>
                </a:lnTo>
                <a:cubicBezTo>
                  <a:pt x="76630" y="76898"/>
                  <a:pt x="76416" y="76603"/>
                  <a:pt x="76470" y="76282"/>
                </a:cubicBezTo>
                <a:lnTo>
                  <a:pt x="77192" y="71545"/>
                </a:lnTo>
                <a:cubicBezTo>
                  <a:pt x="77241" y="71254"/>
                  <a:pt x="77487" y="71029"/>
                  <a:pt x="77772" y="71029"/>
                </a:cubicBezTo>
                <a:close/>
                <a:moveTo>
                  <a:pt x="120502" y="29702"/>
                </a:moveTo>
                <a:cubicBezTo>
                  <a:pt x="120536" y="29702"/>
                  <a:pt x="120571" y="29705"/>
                  <a:pt x="120606" y="29710"/>
                </a:cubicBezTo>
                <a:lnTo>
                  <a:pt x="168624" y="36990"/>
                </a:lnTo>
                <a:cubicBezTo>
                  <a:pt x="168998" y="37044"/>
                  <a:pt x="169239" y="37392"/>
                  <a:pt x="169186" y="37766"/>
                </a:cubicBezTo>
                <a:lnTo>
                  <a:pt x="163056" y="78129"/>
                </a:lnTo>
                <a:cubicBezTo>
                  <a:pt x="163008" y="78447"/>
                  <a:pt x="162713" y="78698"/>
                  <a:pt x="162397" y="78698"/>
                </a:cubicBezTo>
                <a:cubicBezTo>
                  <a:pt x="162367" y="78698"/>
                  <a:pt x="162337" y="78696"/>
                  <a:pt x="162307" y="78691"/>
                </a:cubicBezTo>
                <a:lnTo>
                  <a:pt x="114289" y="71384"/>
                </a:lnTo>
                <a:cubicBezTo>
                  <a:pt x="113915" y="71330"/>
                  <a:pt x="113647" y="71009"/>
                  <a:pt x="113727" y="70635"/>
                </a:cubicBezTo>
                <a:lnTo>
                  <a:pt x="119830" y="30272"/>
                </a:lnTo>
                <a:cubicBezTo>
                  <a:pt x="119878" y="29932"/>
                  <a:pt x="120169" y="29702"/>
                  <a:pt x="120502" y="29702"/>
                </a:cubicBezTo>
                <a:close/>
                <a:moveTo>
                  <a:pt x="86693" y="72372"/>
                </a:moveTo>
                <a:cubicBezTo>
                  <a:pt x="86711" y="72372"/>
                  <a:pt x="86729" y="72373"/>
                  <a:pt x="86748" y="72374"/>
                </a:cubicBezTo>
                <a:lnTo>
                  <a:pt x="90468" y="72936"/>
                </a:lnTo>
                <a:cubicBezTo>
                  <a:pt x="90789" y="72990"/>
                  <a:pt x="91003" y="73311"/>
                  <a:pt x="90950" y="73632"/>
                </a:cubicBezTo>
                <a:lnTo>
                  <a:pt x="90254" y="78370"/>
                </a:lnTo>
                <a:cubicBezTo>
                  <a:pt x="90206" y="78658"/>
                  <a:pt x="89943" y="78860"/>
                  <a:pt x="89657" y="78860"/>
                </a:cubicBezTo>
                <a:cubicBezTo>
                  <a:pt x="89624" y="78860"/>
                  <a:pt x="89591" y="78857"/>
                  <a:pt x="89558" y="78852"/>
                </a:cubicBezTo>
                <a:lnTo>
                  <a:pt x="85864" y="78290"/>
                </a:lnTo>
                <a:cubicBezTo>
                  <a:pt x="85543" y="78236"/>
                  <a:pt x="85302" y="77942"/>
                  <a:pt x="85356" y="77620"/>
                </a:cubicBezTo>
                <a:lnTo>
                  <a:pt x="86078" y="72883"/>
                </a:lnTo>
                <a:cubicBezTo>
                  <a:pt x="86129" y="72580"/>
                  <a:pt x="86394" y="72372"/>
                  <a:pt x="86693" y="72372"/>
                </a:cubicBezTo>
                <a:close/>
                <a:moveTo>
                  <a:pt x="95561" y="73731"/>
                </a:moveTo>
                <a:cubicBezTo>
                  <a:pt x="95594" y="73731"/>
                  <a:pt x="95627" y="73734"/>
                  <a:pt x="95661" y="73739"/>
                </a:cubicBezTo>
                <a:lnTo>
                  <a:pt x="99354" y="74301"/>
                </a:lnTo>
                <a:cubicBezTo>
                  <a:pt x="99675" y="74355"/>
                  <a:pt x="99890" y="74649"/>
                  <a:pt x="99863" y="74971"/>
                </a:cubicBezTo>
                <a:lnTo>
                  <a:pt x="99140" y="79708"/>
                </a:lnTo>
                <a:cubicBezTo>
                  <a:pt x="99090" y="80011"/>
                  <a:pt x="98825" y="80219"/>
                  <a:pt x="98503" y="80219"/>
                </a:cubicBezTo>
                <a:cubicBezTo>
                  <a:pt x="98483" y="80219"/>
                  <a:pt x="98464" y="80218"/>
                  <a:pt x="98444" y="80217"/>
                </a:cubicBezTo>
                <a:lnTo>
                  <a:pt x="94751" y="79655"/>
                </a:lnTo>
                <a:cubicBezTo>
                  <a:pt x="94429" y="79601"/>
                  <a:pt x="94215" y="79280"/>
                  <a:pt x="94242" y="78959"/>
                </a:cubicBezTo>
                <a:lnTo>
                  <a:pt x="94965" y="74221"/>
                </a:lnTo>
                <a:cubicBezTo>
                  <a:pt x="95013" y="73933"/>
                  <a:pt x="95276" y="73731"/>
                  <a:pt x="95561" y="73731"/>
                </a:cubicBezTo>
                <a:close/>
                <a:moveTo>
                  <a:pt x="104456" y="75070"/>
                </a:moveTo>
                <a:cubicBezTo>
                  <a:pt x="104486" y="75070"/>
                  <a:pt x="104516" y="75073"/>
                  <a:pt x="104547" y="75078"/>
                </a:cubicBezTo>
                <a:lnTo>
                  <a:pt x="108240" y="75640"/>
                </a:lnTo>
                <a:cubicBezTo>
                  <a:pt x="108562" y="75693"/>
                  <a:pt x="108802" y="75988"/>
                  <a:pt x="108749" y="76309"/>
                </a:cubicBezTo>
                <a:lnTo>
                  <a:pt x="108026" y="81046"/>
                </a:lnTo>
                <a:cubicBezTo>
                  <a:pt x="107978" y="81337"/>
                  <a:pt x="107732" y="81562"/>
                  <a:pt x="107447" y="81562"/>
                </a:cubicBezTo>
                <a:cubicBezTo>
                  <a:pt x="107417" y="81562"/>
                  <a:pt x="107387" y="81560"/>
                  <a:pt x="107357" y="81555"/>
                </a:cubicBezTo>
                <a:lnTo>
                  <a:pt x="103637" y="80993"/>
                </a:lnTo>
                <a:cubicBezTo>
                  <a:pt x="103316" y="80939"/>
                  <a:pt x="103101" y="80645"/>
                  <a:pt x="103155" y="80324"/>
                </a:cubicBezTo>
                <a:lnTo>
                  <a:pt x="103878" y="75586"/>
                </a:lnTo>
                <a:cubicBezTo>
                  <a:pt x="103902" y="75295"/>
                  <a:pt x="104168" y="75070"/>
                  <a:pt x="104456" y="75070"/>
                </a:cubicBezTo>
                <a:close/>
                <a:moveTo>
                  <a:pt x="113335" y="76434"/>
                </a:moveTo>
                <a:cubicBezTo>
                  <a:pt x="113367" y="76434"/>
                  <a:pt x="113400" y="76437"/>
                  <a:pt x="113433" y="76443"/>
                </a:cubicBezTo>
                <a:lnTo>
                  <a:pt x="117153" y="76978"/>
                </a:lnTo>
                <a:cubicBezTo>
                  <a:pt x="117475" y="77032"/>
                  <a:pt x="117689" y="77353"/>
                  <a:pt x="117635" y="77674"/>
                </a:cubicBezTo>
                <a:lnTo>
                  <a:pt x="116912" y="82411"/>
                </a:lnTo>
                <a:cubicBezTo>
                  <a:pt x="116864" y="82699"/>
                  <a:pt x="116623" y="82901"/>
                  <a:pt x="116342" y="82901"/>
                </a:cubicBezTo>
                <a:cubicBezTo>
                  <a:pt x="116309" y="82901"/>
                  <a:pt x="116276" y="82899"/>
                  <a:pt x="116243" y="82893"/>
                </a:cubicBezTo>
                <a:lnTo>
                  <a:pt x="112550" y="82358"/>
                </a:lnTo>
                <a:cubicBezTo>
                  <a:pt x="112228" y="82304"/>
                  <a:pt x="111988" y="81983"/>
                  <a:pt x="112041" y="81662"/>
                </a:cubicBezTo>
                <a:lnTo>
                  <a:pt x="112764" y="76924"/>
                </a:lnTo>
                <a:cubicBezTo>
                  <a:pt x="112812" y="76636"/>
                  <a:pt x="113054" y="76434"/>
                  <a:pt x="113335" y="76434"/>
                </a:cubicBezTo>
                <a:close/>
                <a:moveTo>
                  <a:pt x="122241" y="77773"/>
                </a:moveTo>
                <a:cubicBezTo>
                  <a:pt x="122275" y="77773"/>
                  <a:pt x="122310" y="77775"/>
                  <a:pt x="122346" y="77781"/>
                </a:cubicBezTo>
                <a:lnTo>
                  <a:pt x="126040" y="78343"/>
                </a:lnTo>
                <a:cubicBezTo>
                  <a:pt x="126361" y="78397"/>
                  <a:pt x="126575" y="78691"/>
                  <a:pt x="126521" y="79012"/>
                </a:cubicBezTo>
                <a:lnTo>
                  <a:pt x="125825" y="83750"/>
                </a:lnTo>
                <a:cubicBezTo>
                  <a:pt x="125777" y="84041"/>
                  <a:pt x="125509" y="84266"/>
                  <a:pt x="125220" y="84266"/>
                </a:cubicBezTo>
                <a:cubicBezTo>
                  <a:pt x="125190" y="84266"/>
                  <a:pt x="125160" y="84263"/>
                  <a:pt x="125130" y="84258"/>
                </a:cubicBezTo>
                <a:lnTo>
                  <a:pt x="121436" y="83696"/>
                </a:lnTo>
                <a:cubicBezTo>
                  <a:pt x="121115" y="83643"/>
                  <a:pt x="120874" y="83348"/>
                  <a:pt x="120927" y="83000"/>
                </a:cubicBezTo>
                <a:lnTo>
                  <a:pt x="121650" y="78290"/>
                </a:lnTo>
                <a:cubicBezTo>
                  <a:pt x="121698" y="77977"/>
                  <a:pt x="121940" y="77773"/>
                  <a:pt x="122241" y="77773"/>
                </a:cubicBezTo>
                <a:close/>
                <a:moveTo>
                  <a:pt x="131142" y="79112"/>
                </a:moveTo>
                <a:cubicBezTo>
                  <a:pt x="131172" y="79112"/>
                  <a:pt x="131202" y="79114"/>
                  <a:pt x="131232" y="79119"/>
                </a:cubicBezTo>
                <a:lnTo>
                  <a:pt x="134926" y="79681"/>
                </a:lnTo>
                <a:cubicBezTo>
                  <a:pt x="135247" y="79735"/>
                  <a:pt x="135488" y="80056"/>
                  <a:pt x="135434" y="80377"/>
                </a:cubicBezTo>
                <a:lnTo>
                  <a:pt x="134712" y="85088"/>
                </a:lnTo>
                <a:cubicBezTo>
                  <a:pt x="134664" y="85400"/>
                  <a:pt x="134422" y="85605"/>
                  <a:pt x="134140" y="85605"/>
                </a:cubicBezTo>
                <a:cubicBezTo>
                  <a:pt x="134108" y="85605"/>
                  <a:pt x="134075" y="85602"/>
                  <a:pt x="134042" y="85597"/>
                </a:cubicBezTo>
                <a:lnTo>
                  <a:pt x="130322" y="85034"/>
                </a:lnTo>
                <a:cubicBezTo>
                  <a:pt x="130001" y="84981"/>
                  <a:pt x="129787" y="84686"/>
                  <a:pt x="129840" y="84365"/>
                </a:cubicBezTo>
                <a:lnTo>
                  <a:pt x="130536" y="79628"/>
                </a:lnTo>
                <a:cubicBezTo>
                  <a:pt x="130585" y="79337"/>
                  <a:pt x="130853" y="79112"/>
                  <a:pt x="131142" y="79112"/>
                </a:cubicBezTo>
                <a:close/>
                <a:moveTo>
                  <a:pt x="173881" y="37786"/>
                </a:moveTo>
                <a:cubicBezTo>
                  <a:pt x="173912" y="37786"/>
                  <a:pt x="173945" y="37788"/>
                  <a:pt x="173977" y="37793"/>
                </a:cubicBezTo>
                <a:lnTo>
                  <a:pt x="221994" y="45073"/>
                </a:lnTo>
                <a:cubicBezTo>
                  <a:pt x="222369" y="45154"/>
                  <a:pt x="222610" y="45475"/>
                  <a:pt x="222556" y="45850"/>
                </a:cubicBezTo>
                <a:lnTo>
                  <a:pt x="216427" y="86212"/>
                </a:lnTo>
                <a:cubicBezTo>
                  <a:pt x="216379" y="86552"/>
                  <a:pt x="216088" y="86782"/>
                  <a:pt x="215775" y="86782"/>
                </a:cubicBezTo>
                <a:cubicBezTo>
                  <a:pt x="215743" y="86782"/>
                  <a:pt x="215710" y="86779"/>
                  <a:pt x="215678" y="86774"/>
                </a:cubicBezTo>
                <a:lnTo>
                  <a:pt x="167633" y="79494"/>
                </a:lnTo>
                <a:cubicBezTo>
                  <a:pt x="167285" y="79440"/>
                  <a:pt x="167018" y="79092"/>
                  <a:pt x="167071" y="78718"/>
                </a:cubicBezTo>
                <a:lnTo>
                  <a:pt x="173201" y="38355"/>
                </a:lnTo>
                <a:cubicBezTo>
                  <a:pt x="173250" y="38037"/>
                  <a:pt x="173544" y="37786"/>
                  <a:pt x="173881" y="37786"/>
                </a:cubicBezTo>
                <a:close/>
                <a:moveTo>
                  <a:pt x="140020" y="80476"/>
                </a:moveTo>
                <a:cubicBezTo>
                  <a:pt x="140052" y="80476"/>
                  <a:pt x="140085" y="80479"/>
                  <a:pt x="140118" y="80484"/>
                </a:cubicBezTo>
                <a:lnTo>
                  <a:pt x="143812" y="81020"/>
                </a:lnTo>
                <a:cubicBezTo>
                  <a:pt x="144160" y="81073"/>
                  <a:pt x="144374" y="81394"/>
                  <a:pt x="144320" y="81716"/>
                </a:cubicBezTo>
                <a:lnTo>
                  <a:pt x="143598" y="86453"/>
                </a:lnTo>
                <a:cubicBezTo>
                  <a:pt x="143547" y="86756"/>
                  <a:pt x="143282" y="86964"/>
                  <a:pt x="142983" y="86964"/>
                </a:cubicBezTo>
                <a:cubicBezTo>
                  <a:pt x="142965" y="86964"/>
                  <a:pt x="142947" y="86963"/>
                  <a:pt x="142929" y="86962"/>
                </a:cubicBezTo>
                <a:lnTo>
                  <a:pt x="139235" y="86399"/>
                </a:lnTo>
                <a:cubicBezTo>
                  <a:pt x="138887" y="86346"/>
                  <a:pt x="138673" y="86025"/>
                  <a:pt x="138726" y="85704"/>
                </a:cubicBezTo>
                <a:lnTo>
                  <a:pt x="139449" y="80966"/>
                </a:lnTo>
                <a:cubicBezTo>
                  <a:pt x="139497" y="80678"/>
                  <a:pt x="139739" y="80476"/>
                  <a:pt x="140020" y="80476"/>
                </a:cubicBezTo>
                <a:close/>
                <a:moveTo>
                  <a:pt x="148915" y="81815"/>
                </a:moveTo>
                <a:cubicBezTo>
                  <a:pt x="148944" y="81815"/>
                  <a:pt x="148974" y="81818"/>
                  <a:pt x="149004" y="81823"/>
                </a:cubicBezTo>
                <a:lnTo>
                  <a:pt x="152725" y="82385"/>
                </a:lnTo>
                <a:cubicBezTo>
                  <a:pt x="153046" y="82438"/>
                  <a:pt x="153260" y="82733"/>
                  <a:pt x="153207" y="83054"/>
                </a:cubicBezTo>
                <a:lnTo>
                  <a:pt x="152511" y="87791"/>
                </a:lnTo>
                <a:cubicBezTo>
                  <a:pt x="152462" y="88082"/>
                  <a:pt x="152194" y="88307"/>
                  <a:pt x="151905" y="88307"/>
                </a:cubicBezTo>
                <a:cubicBezTo>
                  <a:pt x="151875" y="88307"/>
                  <a:pt x="151845" y="88305"/>
                  <a:pt x="151815" y="88300"/>
                </a:cubicBezTo>
                <a:lnTo>
                  <a:pt x="148121" y="87738"/>
                </a:lnTo>
                <a:cubicBezTo>
                  <a:pt x="147800" y="87684"/>
                  <a:pt x="147559" y="87390"/>
                  <a:pt x="147613" y="87069"/>
                </a:cubicBezTo>
                <a:lnTo>
                  <a:pt x="148335" y="82331"/>
                </a:lnTo>
                <a:cubicBezTo>
                  <a:pt x="148384" y="82040"/>
                  <a:pt x="148630" y="81815"/>
                  <a:pt x="148915" y="81815"/>
                </a:cubicBezTo>
                <a:close/>
                <a:moveTo>
                  <a:pt x="157863" y="83159"/>
                </a:moveTo>
                <a:cubicBezTo>
                  <a:pt x="157881" y="83159"/>
                  <a:pt x="157899" y="83159"/>
                  <a:pt x="157917" y="83161"/>
                </a:cubicBezTo>
                <a:lnTo>
                  <a:pt x="161611" y="83723"/>
                </a:lnTo>
                <a:cubicBezTo>
                  <a:pt x="161932" y="83776"/>
                  <a:pt x="162146" y="84098"/>
                  <a:pt x="162120" y="84419"/>
                </a:cubicBezTo>
                <a:lnTo>
                  <a:pt x="161397" y="89156"/>
                </a:lnTo>
                <a:cubicBezTo>
                  <a:pt x="161349" y="89444"/>
                  <a:pt x="161107" y="89646"/>
                  <a:pt x="160807" y="89646"/>
                </a:cubicBezTo>
                <a:cubicBezTo>
                  <a:pt x="160772" y="89646"/>
                  <a:pt x="160737" y="89644"/>
                  <a:pt x="160701" y="89638"/>
                </a:cubicBezTo>
                <a:lnTo>
                  <a:pt x="157007" y="89076"/>
                </a:lnTo>
                <a:cubicBezTo>
                  <a:pt x="156686" y="89049"/>
                  <a:pt x="156472" y="88728"/>
                  <a:pt x="156499" y="88407"/>
                </a:cubicBezTo>
                <a:lnTo>
                  <a:pt x="157222" y="83669"/>
                </a:lnTo>
                <a:cubicBezTo>
                  <a:pt x="157272" y="83366"/>
                  <a:pt x="157561" y="83159"/>
                  <a:pt x="157863" y="83159"/>
                </a:cubicBezTo>
                <a:close/>
                <a:moveTo>
                  <a:pt x="166705" y="84518"/>
                </a:moveTo>
                <a:cubicBezTo>
                  <a:pt x="166738" y="84518"/>
                  <a:pt x="166771" y="84520"/>
                  <a:pt x="166804" y="84526"/>
                </a:cubicBezTo>
                <a:lnTo>
                  <a:pt x="170497" y="85088"/>
                </a:lnTo>
                <a:cubicBezTo>
                  <a:pt x="170818" y="85142"/>
                  <a:pt x="171059" y="85436"/>
                  <a:pt x="171006" y="85757"/>
                </a:cubicBezTo>
                <a:lnTo>
                  <a:pt x="170283" y="90495"/>
                </a:lnTo>
                <a:cubicBezTo>
                  <a:pt x="170235" y="90786"/>
                  <a:pt x="169988" y="91011"/>
                  <a:pt x="169704" y="91011"/>
                </a:cubicBezTo>
                <a:cubicBezTo>
                  <a:pt x="169674" y="91011"/>
                  <a:pt x="169644" y="91008"/>
                  <a:pt x="169614" y="91003"/>
                </a:cubicBezTo>
                <a:lnTo>
                  <a:pt x="165894" y="90441"/>
                </a:lnTo>
                <a:cubicBezTo>
                  <a:pt x="165572" y="90388"/>
                  <a:pt x="165358" y="90093"/>
                  <a:pt x="165412" y="89745"/>
                </a:cubicBezTo>
                <a:lnTo>
                  <a:pt x="166134" y="85034"/>
                </a:lnTo>
                <a:cubicBezTo>
                  <a:pt x="166158" y="84722"/>
                  <a:pt x="166420" y="84518"/>
                  <a:pt x="166705" y="84518"/>
                </a:cubicBezTo>
                <a:close/>
                <a:moveTo>
                  <a:pt x="175600" y="85857"/>
                </a:moveTo>
                <a:cubicBezTo>
                  <a:pt x="175630" y="85857"/>
                  <a:pt x="175660" y="85859"/>
                  <a:pt x="175690" y="85864"/>
                </a:cubicBezTo>
                <a:lnTo>
                  <a:pt x="179410" y="86426"/>
                </a:lnTo>
                <a:cubicBezTo>
                  <a:pt x="179731" y="86480"/>
                  <a:pt x="179946" y="86774"/>
                  <a:pt x="179892" y="87095"/>
                </a:cubicBezTo>
                <a:lnTo>
                  <a:pt x="179169" y="91833"/>
                </a:lnTo>
                <a:cubicBezTo>
                  <a:pt x="179121" y="92145"/>
                  <a:pt x="178879" y="92350"/>
                  <a:pt x="178598" y="92350"/>
                </a:cubicBezTo>
                <a:cubicBezTo>
                  <a:pt x="178566" y="92350"/>
                  <a:pt x="178533" y="92347"/>
                  <a:pt x="178500" y="92341"/>
                </a:cubicBezTo>
                <a:lnTo>
                  <a:pt x="174807" y="91779"/>
                </a:lnTo>
                <a:cubicBezTo>
                  <a:pt x="174485" y="91726"/>
                  <a:pt x="174244" y="91431"/>
                  <a:pt x="174298" y="91110"/>
                </a:cubicBezTo>
                <a:lnTo>
                  <a:pt x="175021" y="86373"/>
                </a:lnTo>
                <a:cubicBezTo>
                  <a:pt x="175069" y="86082"/>
                  <a:pt x="175315" y="85857"/>
                  <a:pt x="175600" y="85857"/>
                </a:cubicBezTo>
                <a:close/>
                <a:moveTo>
                  <a:pt x="184497" y="87221"/>
                </a:moveTo>
                <a:cubicBezTo>
                  <a:pt x="184532" y="87221"/>
                  <a:pt x="184567" y="87224"/>
                  <a:pt x="184603" y="87229"/>
                </a:cubicBezTo>
                <a:lnTo>
                  <a:pt x="188296" y="87791"/>
                </a:lnTo>
                <a:cubicBezTo>
                  <a:pt x="188618" y="87818"/>
                  <a:pt x="188832" y="88139"/>
                  <a:pt x="188805" y="88460"/>
                </a:cubicBezTo>
                <a:lnTo>
                  <a:pt x="188082" y="93198"/>
                </a:lnTo>
                <a:cubicBezTo>
                  <a:pt x="188032" y="93501"/>
                  <a:pt x="187743" y="93709"/>
                  <a:pt x="187441" y="93709"/>
                </a:cubicBezTo>
                <a:cubicBezTo>
                  <a:pt x="187423" y="93709"/>
                  <a:pt x="187405" y="93708"/>
                  <a:pt x="187386" y="93707"/>
                </a:cubicBezTo>
                <a:lnTo>
                  <a:pt x="183693" y="93144"/>
                </a:lnTo>
                <a:cubicBezTo>
                  <a:pt x="183372" y="93091"/>
                  <a:pt x="183157" y="92770"/>
                  <a:pt x="183184" y="92449"/>
                </a:cubicBezTo>
                <a:lnTo>
                  <a:pt x="183907" y="87711"/>
                </a:lnTo>
                <a:cubicBezTo>
                  <a:pt x="183955" y="87423"/>
                  <a:pt x="184197" y="87221"/>
                  <a:pt x="184497" y="87221"/>
                </a:cubicBezTo>
                <a:close/>
                <a:moveTo>
                  <a:pt x="193398" y="88560"/>
                </a:moveTo>
                <a:cubicBezTo>
                  <a:pt x="193428" y="88560"/>
                  <a:pt x="193459" y="88562"/>
                  <a:pt x="193489" y="88568"/>
                </a:cubicBezTo>
                <a:lnTo>
                  <a:pt x="197183" y="89130"/>
                </a:lnTo>
                <a:cubicBezTo>
                  <a:pt x="197504" y="89183"/>
                  <a:pt x="197745" y="89478"/>
                  <a:pt x="197691" y="89799"/>
                </a:cubicBezTo>
                <a:lnTo>
                  <a:pt x="196968" y="94536"/>
                </a:lnTo>
                <a:cubicBezTo>
                  <a:pt x="196920" y="94827"/>
                  <a:pt x="196674" y="95052"/>
                  <a:pt x="196389" y="95052"/>
                </a:cubicBezTo>
                <a:cubicBezTo>
                  <a:pt x="196360" y="95052"/>
                  <a:pt x="196330" y="95050"/>
                  <a:pt x="196299" y="95045"/>
                </a:cubicBezTo>
                <a:lnTo>
                  <a:pt x="192579" y="94483"/>
                </a:lnTo>
                <a:cubicBezTo>
                  <a:pt x="192258" y="94429"/>
                  <a:pt x="192044" y="94135"/>
                  <a:pt x="192097" y="93814"/>
                </a:cubicBezTo>
                <a:lnTo>
                  <a:pt x="192793" y="89076"/>
                </a:lnTo>
                <a:cubicBezTo>
                  <a:pt x="192842" y="88785"/>
                  <a:pt x="193110" y="88560"/>
                  <a:pt x="193398" y="88560"/>
                </a:cubicBezTo>
                <a:close/>
                <a:moveTo>
                  <a:pt x="202285" y="89898"/>
                </a:moveTo>
                <a:cubicBezTo>
                  <a:pt x="202315" y="89898"/>
                  <a:pt x="202345" y="89901"/>
                  <a:pt x="202375" y="89906"/>
                </a:cubicBezTo>
                <a:lnTo>
                  <a:pt x="206069" y="90468"/>
                </a:lnTo>
                <a:cubicBezTo>
                  <a:pt x="206417" y="90521"/>
                  <a:pt x="206631" y="90816"/>
                  <a:pt x="206577" y="91164"/>
                </a:cubicBezTo>
                <a:lnTo>
                  <a:pt x="205855" y="95901"/>
                </a:lnTo>
                <a:cubicBezTo>
                  <a:pt x="205807" y="96189"/>
                  <a:pt x="205565" y="96391"/>
                  <a:pt x="205284" y="96391"/>
                </a:cubicBezTo>
                <a:cubicBezTo>
                  <a:pt x="205252" y="96391"/>
                  <a:pt x="205219" y="96389"/>
                  <a:pt x="205186" y="96383"/>
                </a:cubicBezTo>
                <a:lnTo>
                  <a:pt x="201492" y="95821"/>
                </a:lnTo>
                <a:cubicBezTo>
                  <a:pt x="201171" y="95767"/>
                  <a:pt x="200930" y="95473"/>
                  <a:pt x="200983" y="95152"/>
                </a:cubicBezTo>
                <a:lnTo>
                  <a:pt x="201706" y="90414"/>
                </a:lnTo>
                <a:cubicBezTo>
                  <a:pt x="201755" y="90123"/>
                  <a:pt x="202001" y="89898"/>
                  <a:pt x="202285" y="89898"/>
                </a:cubicBezTo>
                <a:close/>
                <a:moveTo>
                  <a:pt x="211164" y="91263"/>
                </a:moveTo>
                <a:cubicBezTo>
                  <a:pt x="211196" y="91263"/>
                  <a:pt x="211228" y="91265"/>
                  <a:pt x="211261" y="91271"/>
                </a:cubicBezTo>
                <a:lnTo>
                  <a:pt x="214982" y="91833"/>
                </a:lnTo>
                <a:cubicBezTo>
                  <a:pt x="215303" y="91886"/>
                  <a:pt x="215517" y="92181"/>
                  <a:pt x="215464" y="92502"/>
                </a:cubicBezTo>
                <a:lnTo>
                  <a:pt x="214768" y="97240"/>
                </a:lnTo>
                <a:cubicBezTo>
                  <a:pt x="214717" y="97543"/>
                  <a:pt x="214428" y="97750"/>
                  <a:pt x="214126" y="97750"/>
                </a:cubicBezTo>
                <a:cubicBezTo>
                  <a:pt x="214108" y="97750"/>
                  <a:pt x="214090" y="97750"/>
                  <a:pt x="214072" y="97748"/>
                </a:cubicBezTo>
                <a:lnTo>
                  <a:pt x="210378" y="97186"/>
                </a:lnTo>
                <a:cubicBezTo>
                  <a:pt x="210057" y="97133"/>
                  <a:pt x="209816" y="96811"/>
                  <a:pt x="209870" y="96490"/>
                </a:cubicBezTo>
                <a:lnTo>
                  <a:pt x="210592" y="91779"/>
                </a:lnTo>
                <a:cubicBezTo>
                  <a:pt x="210640" y="91467"/>
                  <a:pt x="210882" y="91263"/>
                  <a:pt x="211164" y="91263"/>
                </a:cubicBezTo>
                <a:close/>
                <a:moveTo>
                  <a:pt x="220076" y="92601"/>
                </a:moveTo>
                <a:cubicBezTo>
                  <a:pt x="220108" y="92601"/>
                  <a:pt x="220141" y="92604"/>
                  <a:pt x="220174" y="92609"/>
                </a:cubicBezTo>
                <a:lnTo>
                  <a:pt x="223868" y="93171"/>
                </a:lnTo>
                <a:cubicBezTo>
                  <a:pt x="224189" y="93225"/>
                  <a:pt x="224430" y="93519"/>
                  <a:pt x="224377" y="93840"/>
                </a:cubicBezTo>
                <a:lnTo>
                  <a:pt x="223654" y="98578"/>
                </a:lnTo>
                <a:cubicBezTo>
                  <a:pt x="223605" y="98869"/>
                  <a:pt x="223359" y="99094"/>
                  <a:pt x="223055" y="99094"/>
                </a:cubicBezTo>
                <a:cubicBezTo>
                  <a:pt x="223023" y="99094"/>
                  <a:pt x="222991" y="99091"/>
                  <a:pt x="222958" y="99086"/>
                </a:cubicBezTo>
                <a:lnTo>
                  <a:pt x="219264" y="98524"/>
                </a:lnTo>
                <a:cubicBezTo>
                  <a:pt x="218943" y="98471"/>
                  <a:pt x="218729" y="98176"/>
                  <a:pt x="218782" y="97828"/>
                </a:cubicBezTo>
                <a:lnTo>
                  <a:pt x="219478" y="93118"/>
                </a:lnTo>
                <a:cubicBezTo>
                  <a:pt x="219526" y="92805"/>
                  <a:pt x="219790" y="92601"/>
                  <a:pt x="220076" y="92601"/>
                </a:cubicBezTo>
                <a:close/>
                <a:moveTo>
                  <a:pt x="228961" y="93966"/>
                </a:moveTo>
                <a:cubicBezTo>
                  <a:pt x="228994" y="93966"/>
                  <a:pt x="229027" y="93969"/>
                  <a:pt x="229061" y="93974"/>
                </a:cubicBezTo>
                <a:lnTo>
                  <a:pt x="232754" y="94509"/>
                </a:lnTo>
                <a:cubicBezTo>
                  <a:pt x="233075" y="94563"/>
                  <a:pt x="233316" y="94884"/>
                  <a:pt x="233263" y="95205"/>
                </a:cubicBezTo>
                <a:lnTo>
                  <a:pt x="232540" y="99943"/>
                </a:lnTo>
                <a:cubicBezTo>
                  <a:pt x="232492" y="100231"/>
                  <a:pt x="232250" y="100433"/>
                  <a:pt x="231969" y="100433"/>
                </a:cubicBezTo>
                <a:cubicBezTo>
                  <a:pt x="231937" y="100433"/>
                  <a:pt x="231904" y="100430"/>
                  <a:pt x="231871" y="100425"/>
                </a:cubicBezTo>
                <a:lnTo>
                  <a:pt x="228177" y="99863"/>
                </a:lnTo>
                <a:cubicBezTo>
                  <a:pt x="227829" y="99809"/>
                  <a:pt x="227615" y="99515"/>
                  <a:pt x="227669" y="99193"/>
                </a:cubicBezTo>
                <a:lnTo>
                  <a:pt x="228391" y="94456"/>
                </a:lnTo>
                <a:cubicBezTo>
                  <a:pt x="228415" y="94168"/>
                  <a:pt x="228676" y="93966"/>
                  <a:pt x="228961" y="93966"/>
                </a:cubicBezTo>
                <a:close/>
                <a:moveTo>
                  <a:pt x="237849" y="95304"/>
                </a:moveTo>
                <a:cubicBezTo>
                  <a:pt x="237881" y="95304"/>
                  <a:pt x="237914" y="95307"/>
                  <a:pt x="237947" y="95312"/>
                </a:cubicBezTo>
                <a:lnTo>
                  <a:pt x="241667" y="95875"/>
                </a:lnTo>
                <a:cubicBezTo>
                  <a:pt x="241988" y="95928"/>
                  <a:pt x="242202" y="96222"/>
                  <a:pt x="242149" y="96544"/>
                </a:cubicBezTo>
                <a:lnTo>
                  <a:pt x="241426" y="101281"/>
                </a:lnTo>
                <a:cubicBezTo>
                  <a:pt x="241402" y="101572"/>
                  <a:pt x="241136" y="101797"/>
                  <a:pt x="240848" y="101797"/>
                </a:cubicBezTo>
                <a:cubicBezTo>
                  <a:pt x="240818" y="101797"/>
                  <a:pt x="240787" y="101795"/>
                  <a:pt x="240757" y="101790"/>
                </a:cubicBezTo>
                <a:lnTo>
                  <a:pt x="237063" y="101228"/>
                </a:lnTo>
                <a:cubicBezTo>
                  <a:pt x="236742" y="101174"/>
                  <a:pt x="236501" y="100880"/>
                  <a:pt x="236555" y="100532"/>
                </a:cubicBezTo>
                <a:lnTo>
                  <a:pt x="237278" y="95821"/>
                </a:lnTo>
                <a:cubicBezTo>
                  <a:pt x="237326" y="95509"/>
                  <a:pt x="237568" y="95304"/>
                  <a:pt x="237849" y="95304"/>
                </a:cubicBezTo>
                <a:close/>
                <a:moveTo>
                  <a:pt x="246763" y="96643"/>
                </a:moveTo>
                <a:cubicBezTo>
                  <a:pt x="246795" y="96643"/>
                  <a:pt x="246827" y="96646"/>
                  <a:pt x="246860" y="96651"/>
                </a:cubicBezTo>
                <a:lnTo>
                  <a:pt x="250553" y="97213"/>
                </a:lnTo>
                <a:cubicBezTo>
                  <a:pt x="250875" y="97266"/>
                  <a:pt x="251089" y="97588"/>
                  <a:pt x="251062" y="97909"/>
                </a:cubicBezTo>
                <a:lnTo>
                  <a:pt x="250339" y="102619"/>
                </a:lnTo>
                <a:cubicBezTo>
                  <a:pt x="250291" y="102910"/>
                  <a:pt x="250023" y="103135"/>
                  <a:pt x="249734" y="103135"/>
                </a:cubicBezTo>
                <a:cubicBezTo>
                  <a:pt x="249704" y="103135"/>
                  <a:pt x="249674" y="103133"/>
                  <a:pt x="249643" y="103128"/>
                </a:cubicBezTo>
                <a:lnTo>
                  <a:pt x="245950" y="102566"/>
                </a:lnTo>
                <a:cubicBezTo>
                  <a:pt x="245628" y="102512"/>
                  <a:pt x="245414" y="102218"/>
                  <a:pt x="245441" y="101897"/>
                </a:cubicBezTo>
                <a:lnTo>
                  <a:pt x="246164" y="97159"/>
                </a:lnTo>
                <a:cubicBezTo>
                  <a:pt x="246212" y="96868"/>
                  <a:pt x="246458" y="96643"/>
                  <a:pt x="246763" y="96643"/>
                </a:cubicBezTo>
                <a:close/>
                <a:moveTo>
                  <a:pt x="255647" y="98008"/>
                </a:moveTo>
                <a:cubicBezTo>
                  <a:pt x="255680" y="98008"/>
                  <a:pt x="255713" y="98010"/>
                  <a:pt x="255746" y="98016"/>
                </a:cubicBezTo>
                <a:lnTo>
                  <a:pt x="259440" y="98578"/>
                </a:lnTo>
                <a:cubicBezTo>
                  <a:pt x="259761" y="98631"/>
                  <a:pt x="260002" y="98926"/>
                  <a:pt x="259948" y="99247"/>
                </a:cubicBezTo>
                <a:lnTo>
                  <a:pt x="259225" y="103985"/>
                </a:lnTo>
                <a:cubicBezTo>
                  <a:pt x="259175" y="104288"/>
                  <a:pt x="258910" y="104495"/>
                  <a:pt x="258610" y="104495"/>
                </a:cubicBezTo>
                <a:cubicBezTo>
                  <a:pt x="258592" y="104495"/>
                  <a:pt x="258574" y="104495"/>
                  <a:pt x="258556" y="104493"/>
                </a:cubicBezTo>
                <a:lnTo>
                  <a:pt x="254863" y="103904"/>
                </a:lnTo>
                <a:cubicBezTo>
                  <a:pt x="254515" y="103877"/>
                  <a:pt x="254301" y="103556"/>
                  <a:pt x="254354" y="103235"/>
                </a:cubicBezTo>
                <a:lnTo>
                  <a:pt x="255050" y="98498"/>
                </a:lnTo>
                <a:cubicBezTo>
                  <a:pt x="255098" y="98210"/>
                  <a:pt x="255361" y="98008"/>
                  <a:pt x="255647" y="98008"/>
                </a:cubicBezTo>
                <a:close/>
                <a:moveTo>
                  <a:pt x="10599" y="0"/>
                </a:moveTo>
                <a:lnTo>
                  <a:pt x="0" y="69965"/>
                </a:lnTo>
                <a:lnTo>
                  <a:pt x="264900" y="110114"/>
                </a:lnTo>
                <a:lnTo>
                  <a:pt x="267255" y="94590"/>
                </a:lnTo>
                <a:lnTo>
                  <a:pt x="221004" y="87577"/>
                </a:lnTo>
                <a:cubicBezTo>
                  <a:pt x="220629" y="87524"/>
                  <a:pt x="220388" y="87176"/>
                  <a:pt x="220442" y="86801"/>
                </a:cubicBezTo>
                <a:lnTo>
                  <a:pt x="226571" y="46465"/>
                </a:lnTo>
                <a:cubicBezTo>
                  <a:pt x="226620" y="46125"/>
                  <a:pt x="226910" y="45896"/>
                  <a:pt x="227224" y="45896"/>
                </a:cubicBezTo>
                <a:cubicBezTo>
                  <a:pt x="227256" y="45896"/>
                  <a:pt x="227288" y="45898"/>
                  <a:pt x="227321" y="45903"/>
                </a:cubicBezTo>
                <a:lnTo>
                  <a:pt x="273572" y="52916"/>
                </a:lnTo>
                <a:lnTo>
                  <a:pt x="275499" y="40148"/>
                </a:lnTo>
                <a:lnTo>
                  <a:pt x="10599" y="0"/>
                </a:lnTo>
                <a:close/>
              </a:path>
            </a:pathLst>
          </a:custGeom>
          <a:solidFill>
            <a:srgbClr val="432918">
              <a:alpha val="263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2918"/>
              </a:solidFill>
            </a:endParaRPr>
          </a:p>
        </p:txBody>
      </p:sp>
      <p:sp>
        <p:nvSpPr>
          <p:cNvPr id="80" name="Google Shape;80;p4"/>
          <p:cNvSpPr txBox="1">
            <a:spLocks noGrp="1"/>
          </p:cNvSpPr>
          <p:nvPr>
            <p:ph type="body" idx="1"/>
          </p:nvPr>
        </p:nvSpPr>
        <p:spPr>
          <a:xfrm>
            <a:off x="720000" y="1023725"/>
            <a:ext cx="7704000" cy="357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>
                <a:latin typeface="Maitree"/>
                <a:ea typeface="Maitree"/>
                <a:cs typeface="Maitree"/>
                <a:sym typeface="Maitree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1" name="Google Shape;81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>
            <a:spLocks noGrp="1"/>
          </p:cNvSpPr>
          <p:nvPr>
            <p:ph type="title"/>
          </p:nvPr>
        </p:nvSpPr>
        <p:spPr>
          <a:xfrm>
            <a:off x="5443150" y="540000"/>
            <a:ext cx="29808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99" name="Google Shape;99;p7"/>
          <p:cNvSpPr txBox="1">
            <a:spLocks noGrp="1"/>
          </p:cNvSpPr>
          <p:nvPr>
            <p:ph type="subTitle" idx="1"/>
          </p:nvPr>
        </p:nvSpPr>
        <p:spPr>
          <a:xfrm>
            <a:off x="5443200" y="1176455"/>
            <a:ext cx="2980800" cy="15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5" name="Google Shape;10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720000" y="40002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CUSTOM_3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17"/>
          <p:cNvGrpSpPr/>
          <p:nvPr/>
        </p:nvGrpSpPr>
        <p:grpSpPr>
          <a:xfrm>
            <a:off x="3651296" y="1407206"/>
            <a:ext cx="6188028" cy="2689581"/>
            <a:chOff x="3651296" y="1407206"/>
            <a:chExt cx="6188028" cy="2689581"/>
          </a:xfrm>
        </p:grpSpPr>
        <p:sp>
          <p:nvSpPr>
            <p:cNvPr id="154" name="Google Shape;154;p17"/>
            <p:cNvSpPr/>
            <p:nvPr/>
          </p:nvSpPr>
          <p:spPr>
            <a:xfrm>
              <a:off x="8960600" y="2448983"/>
              <a:ext cx="163660" cy="681833"/>
            </a:xfrm>
            <a:custGeom>
              <a:avLst/>
              <a:gdLst/>
              <a:ahLst/>
              <a:cxnLst/>
              <a:rect l="l" t="t" r="r" b="b"/>
              <a:pathLst>
                <a:path w="4526" h="18856" extrusionOk="0">
                  <a:moveTo>
                    <a:pt x="2423" y="1"/>
                  </a:moveTo>
                  <a:cubicBezTo>
                    <a:pt x="1234" y="1"/>
                    <a:pt x="182" y="4189"/>
                    <a:pt x="91" y="9398"/>
                  </a:cubicBezTo>
                  <a:cubicBezTo>
                    <a:pt x="1" y="14602"/>
                    <a:pt x="891" y="18841"/>
                    <a:pt x="2097" y="18856"/>
                  </a:cubicBezTo>
                  <a:cubicBezTo>
                    <a:pt x="2102" y="18856"/>
                    <a:pt x="2106" y="18856"/>
                    <a:pt x="2110" y="18856"/>
                  </a:cubicBezTo>
                  <a:cubicBezTo>
                    <a:pt x="3296" y="18856"/>
                    <a:pt x="4345" y="14659"/>
                    <a:pt x="4435" y="9474"/>
                  </a:cubicBezTo>
                  <a:cubicBezTo>
                    <a:pt x="4526" y="4270"/>
                    <a:pt x="3621" y="31"/>
                    <a:pt x="2429" y="1"/>
                  </a:cubicBezTo>
                  <a:cubicBezTo>
                    <a:pt x="2427" y="1"/>
                    <a:pt x="2425" y="1"/>
                    <a:pt x="2423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9033137" y="2448983"/>
              <a:ext cx="806187" cy="692753"/>
            </a:xfrm>
            <a:custGeom>
              <a:avLst/>
              <a:gdLst/>
              <a:ahLst/>
              <a:cxnLst/>
              <a:rect l="l" t="t" r="r" b="b"/>
              <a:pathLst>
                <a:path w="22295" h="19158" extrusionOk="0">
                  <a:moveTo>
                    <a:pt x="333" y="1"/>
                  </a:moveTo>
                  <a:cubicBezTo>
                    <a:pt x="333" y="1"/>
                    <a:pt x="4586" y="9790"/>
                    <a:pt x="1" y="18856"/>
                  </a:cubicBezTo>
                  <a:lnTo>
                    <a:pt x="16865" y="19157"/>
                  </a:lnTo>
                  <a:cubicBezTo>
                    <a:pt x="16865" y="19157"/>
                    <a:pt x="22295" y="10575"/>
                    <a:pt x="17197" y="303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8783342" y="2553739"/>
              <a:ext cx="106383" cy="464728"/>
            </a:xfrm>
            <a:custGeom>
              <a:avLst/>
              <a:gdLst/>
              <a:ahLst/>
              <a:cxnLst/>
              <a:rect l="l" t="t" r="r" b="b"/>
              <a:pathLst>
                <a:path w="2942" h="12852" extrusionOk="0">
                  <a:moveTo>
                    <a:pt x="1509" y="0"/>
                  </a:moveTo>
                  <a:cubicBezTo>
                    <a:pt x="1102" y="0"/>
                    <a:pt x="181" y="1508"/>
                    <a:pt x="91" y="6411"/>
                  </a:cubicBezTo>
                  <a:cubicBezTo>
                    <a:pt x="0" y="11690"/>
                    <a:pt x="875" y="12852"/>
                    <a:pt x="1283" y="12852"/>
                  </a:cubicBezTo>
                  <a:cubicBezTo>
                    <a:pt x="1284" y="12852"/>
                    <a:pt x="1285" y="12852"/>
                    <a:pt x="1286" y="12852"/>
                  </a:cubicBezTo>
                  <a:cubicBezTo>
                    <a:pt x="1681" y="12852"/>
                    <a:pt x="2806" y="9991"/>
                    <a:pt x="2866" y="6456"/>
                  </a:cubicBezTo>
                  <a:cubicBezTo>
                    <a:pt x="2942" y="2911"/>
                    <a:pt x="1901" y="15"/>
                    <a:pt x="1509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8828072" y="2553739"/>
              <a:ext cx="273297" cy="468561"/>
            </a:xfrm>
            <a:custGeom>
              <a:avLst/>
              <a:gdLst/>
              <a:ahLst/>
              <a:cxnLst/>
              <a:rect l="l" t="t" r="r" b="b"/>
              <a:pathLst>
                <a:path w="7558" h="12958" extrusionOk="0">
                  <a:moveTo>
                    <a:pt x="242" y="0"/>
                  </a:moveTo>
                  <a:cubicBezTo>
                    <a:pt x="242" y="0"/>
                    <a:pt x="2746" y="5536"/>
                    <a:pt x="0" y="12852"/>
                  </a:cubicBezTo>
                  <a:lnTo>
                    <a:pt x="5672" y="12957"/>
                  </a:lnTo>
                  <a:cubicBezTo>
                    <a:pt x="5672" y="12957"/>
                    <a:pt x="7557" y="7074"/>
                    <a:pt x="5898" y="106"/>
                  </a:cubicBezTo>
                  <a:lnTo>
                    <a:pt x="242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8620802" y="2477369"/>
              <a:ext cx="356755" cy="79118"/>
            </a:xfrm>
            <a:custGeom>
              <a:avLst/>
              <a:gdLst/>
              <a:ahLst/>
              <a:cxnLst/>
              <a:rect l="l" t="t" r="r" b="b"/>
              <a:pathLst>
                <a:path w="9866" h="2188" extrusionOk="0">
                  <a:moveTo>
                    <a:pt x="0" y="0"/>
                  </a:moveTo>
                  <a:lnTo>
                    <a:pt x="3952" y="2082"/>
                  </a:lnTo>
                  <a:lnTo>
                    <a:pt x="9865" y="2187"/>
                  </a:lnTo>
                  <a:lnTo>
                    <a:pt x="6864" y="1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8609881" y="3017349"/>
              <a:ext cx="358924" cy="74200"/>
            </a:xfrm>
            <a:custGeom>
              <a:avLst/>
              <a:gdLst/>
              <a:ahLst/>
              <a:cxnLst/>
              <a:rect l="l" t="t" r="r" b="b"/>
              <a:pathLst>
                <a:path w="9926" h="2052" extrusionOk="0">
                  <a:moveTo>
                    <a:pt x="4028" y="0"/>
                  </a:moveTo>
                  <a:lnTo>
                    <a:pt x="1" y="1931"/>
                  </a:lnTo>
                  <a:lnTo>
                    <a:pt x="6864" y="2052"/>
                  </a:lnTo>
                  <a:lnTo>
                    <a:pt x="9926" y="106"/>
                  </a:lnTo>
                  <a:lnTo>
                    <a:pt x="4028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8868969" y="2490459"/>
              <a:ext cx="120015" cy="592916"/>
            </a:xfrm>
            <a:custGeom>
              <a:avLst/>
              <a:gdLst/>
              <a:ahLst/>
              <a:cxnLst/>
              <a:rect l="l" t="t" r="r" b="b"/>
              <a:pathLst>
                <a:path w="3319" h="16397" extrusionOk="0">
                  <a:moveTo>
                    <a:pt x="287" y="0"/>
                  </a:moveTo>
                  <a:lnTo>
                    <a:pt x="151" y="8206"/>
                  </a:lnTo>
                  <a:lnTo>
                    <a:pt x="1" y="16397"/>
                  </a:lnTo>
                  <a:lnTo>
                    <a:pt x="3093" y="14677"/>
                  </a:lnTo>
                  <a:lnTo>
                    <a:pt x="3213" y="8251"/>
                  </a:lnTo>
                  <a:lnTo>
                    <a:pt x="3319" y="1825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8573359" y="2549364"/>
              <a:ext cx="213272" cy="468019"/>
            </a:xfrm>
            <a:custGeom>
              <a:avLst/>
              <a:gdLst/>
              <a:ahLst/>
              <a:cxnLst/>
              <a:rect l="l" t="t" r="r" b="b"/>
              <a:pathLst>
                <a:path w="5898" h="12943" extrusionOk="0">
                  <a:moveTo>
                    <a:pt x="241" y="0"/>
                  </a:moveTo>
                  <a:lnTo>
                    <a:pt x="121" y="6426"/>
                  </a:lnTo>
                  <a:lnTo>
                    <a:pt x="0" y="12852"/>
                  </a:lnTo>
                  <a:lnTo>
                    <a:pt x="5038" y="12942"/>
                  </a:lnTo>
                  <a:lnTo>
                    <a:pt x="5898" y="6532"/>
                  </a:lnTo>
                  <a:lnTo>
                    <a:pt x="5264" y="91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3651296" y="1407206"/>
              <a:ext cx="5186573" cy="2689581"/>
            </a:xfrm>
            <a:custGeom>
              <a:avLst/>
              <a:gdLst/>
              <a:ahLst/>
              <a:cxnLst/>
              <a:rect l="l" t="t" r="r" b="b"/>
              <a:pathLst>
                <a:path w="143434" h="74380" extrusionOk="0">
                  <a:moveTo>
                    <a:pt x="33125" y="1"/>
                  </a:moveTo>
                  <a:cubicBezTo>
                    <a:pt x="33125" y="1"/>
                    <a:pt x="1" y="33246"/>
                    <a:pt x="32688" y="74379"/>
                  </a:cubicBezTo>
                  <a:lnTo>
                    <a:pt x="143208" y="44559"/>
                  </a:lnTo>
                  <a:lnTo>
                    <a:pt x="143434" y="31707"/>
                  </a:lnTo>
                  <a:lnTo>
                    <a:pt x="33125" y="1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17"/>
          <p:cNvGrpSpPr/>
          <p:nvPr/>
        </p:nvGrpSpPr>
        <p:grpSpPr>
          <a:xfrm>
            <a:off x="-695312" y="1407206"/>
            <a:ext cx="6187996" cy="2689581"/>
            <a:chOff x="-695312" y="1407206"/>
            <a:chExt cx="6187996" cy="2689581"/>
          </a:xfrm>
        </p:grpSpPr>
        <p:sp>
          <p:nvSpPr>
            <p:cNvPr id="164" name="Google Shape;164;p17"/>
            <p:cNvSpPr/>
            <p:nvPr/>
          </p:nvSpPr>
          <p:spPr>
            <a:xfrm>
              <a:off x="19757" y="2448983"/>
              <a:ext cx="163696" cy="681833"/>
            </a:xfrm>
            <a:custGeom>
              <a:avLst/>
              <a:gdLst/>
              <a:ahLst/>
              <a:cxnLst/>
              <a:rect l="l" t="t" r="r" b="b"/>
              <a:pathLst>
                <a:path w="4527" h="18856" extrusionOk="0">
                  <a:moveTo>
                    <a:pt x="2104" y="1"/>
                  </a:moveTo>
                  <a:cubicBezTo>
                    <a:pt x="2102" y="1"/>
                    <a:pt x="2100" y="1"/>
                    <a:pt x="2098" y="1"/>
                  </a:cubicBezTo>
                  <a:cubicBezTo>
                    <a:pt x="906" y="31"/>
                    <a:pt x="1" y="4270"/>
                    <a:pt x="91" y="9474"/>
                  </a:cubicBezTo>
                  <a:cubicBezTo>
                    <a:pt x="182" y="14659"/>
                    <a:pt x="1230" y="18856"/>
                    <a:pt x="2417" y="18856"/>
                  </a:cubicBezTo>
                  <a:cubicBezTo>
                    <a:pt x="2421" y="18856"/>
                    <a:pt x="2425" y="18856"/>
                    <a:pt x="2429" y="18856"/>
                  </a:cubicBezTo>
                  <a:cubicBezTo>
                    <a:pt x="3636" y="18841"/>
                    <a:pt x="4526" y="14602"/>
                    <a:pt x="4436" y="9398"/>
                  </a:cubicBezTo>
                  <a:cubicBezTo>
                    <a:pt x="4345" y="4189"/>
                    <a:pt x="3293" y="1"/>
                    <a:pt x="2104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-695312" y="2448983"/>
              <a:ext cx="806187" cy="692753"/>
            </a:xfrm>
            <a:custGeom>
              <a:avLst/>
              <a:gdLst/>
              <a:ahLst/>
              <a:cxnLst/>
              <a:rect l="l" t="t" r="r" b="b"/>
              <a:pathLst>
                <a:path w="22295" h="19158" extrusionOk="0">
                  <a:moveTo>
                    <a:pt x="21963" y="1"/>
                  </a:moveTo>
                  <a:lnTo>
                    <a:pt x="5099" y="303"/>
                  </a:lnTo>
                  <a:cubicBezTo>
                    <a:pt x="1" y="10575"/>
                    <a:pt x="5431" y="19157"/>
                    <a:pt x="5431" y="19157"/>
                  </a:cubicBezTo>
                  <a:lnTo>
                    <a:pt x="22295" y="18856"/>
                  </a:lnTo>
                  <a:cubicBezTo>
                    <a:pt x="17709" y="9790"/>
                    <a:pt x="21963" y="1"/>
                    <a:pt x="21963" y="1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254292" y="2553739"/>
              <a:ext cx="106419" cy="464728"/>
            </a:xfrm>
            <a:custGeom>
              <a:avLst/>
              <a:gdLst/>
              <a:ahLst/>
              <a:cxnLst/>
              <a:rect l="l" t="t" r="r" b="b"/>
              <a:pathLst>
                <a:path w="2943" h="12852" extrusionOk="0">
                  <a:moveTo>
                    <a:pt x="1434" y="0"/>
                  </a:moveTo>
                  <a:cubicBezTo>
                    <a:pt x="1042" y="15"/>
                    <a:pt x="1" y="2911"/>
                    <a:pt x="76" y="6456"/>
                  </a:cubicBezTo>
                  <a:cubicBezTo>
                    <a:pt x="137" y="9991"/>
                    <a:pt x="1262" y="12852"/>
                    <a:pt x="1672" y="12852"/>
                  </a:cubicBezTo>
                  <a:cubicBezTo>
                    <a:pt x="1673" y="12852"/>
                    <a:pt x="1674" y="12852"/>
                    <a:pt x="1675" y="12852"/>
                  </a:cubicBezTo>
                  <a:cubicBezTo>
                    <a:pt x="2067" y="12852"/>
                    <a:pt x="2942" y="11690"/>
                    <a:pt x="2852" y="6411"/>
                  </a:cubicBezTo>
                  <a:cubicBezTo>
                    <a:pt x="2761" y="1508"/>
                    <a:pt x="1841" y="0"/>
                    <a:pt x="1434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42682" y="2553739"/>
              <a:ext cx="273297" cy="468561"/>
            </a:xfrm>
            <a:custGeom>
              <a:avLst/>
              <a:gdLst/>
              <a:ahLst/>
              <a:cxnLst/>
              <a:rect l="l" t="t" r="r" b="b"/>
              <a:pathLst>
                <a:path w="7558" h="12958" extrusionOk="0">
                  <a:moveTo>
                    <a:pt x="7331" y="0"/>
                  </a:moveTo>
                  <a:lnTo>
                    <a:pt x="1660" y="106"/>
                  </a:lnTo>
                  <a:cubicBezTo>
                    <a:pt x="0" y="7074"/>
                    <a:pt x="1886" y="12957"/>
                    <a:pt x="1886" y="12957"/>
                  </a:cubicBezTo>
                  <a:lnTo>
                    <a:pt x="7557" y="12852"/>
                  </a:lnTo>
                  <a:cubicBezTo>
                    <a:pt x="4812" y="5536"/>
                    <a:pt x="7331" y="0"/>
                    <a:pt x="733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167038" y="2477369"/>
              <a:ext cx="356212" cy="79118"/>
            </a:xfrm>
            <a:custGeom>
              <a:avLst/>
              <a:gdLst/>
              <a:ahLst/>
              <a:cxnLst/>
              <a:rect l="l" t="t" r="r" b="b"/>
              <a:pathLst>
                <a:path w="9851" h="2188" extrusionOk="0">
                  <a:moveTo>
                    <a:pt x="9850" y="0"/>
                  </a:moveTo>
                  <a:lnTo>
                    <a:pt x="2987" y="121"/>
                  </a:lnTo>
                  <a:lnTo>
                    <a:pt x="0" y="2187"/>
                  </a:lnTo>
                  <a:lnTo>
                    <a:pt x="0" y="2187"/>
                  </a:lnTo>
                  <a:lnTo>
                    <a:pt x="5898" y="2082"/>
                  </a:lnTo>
                  <a:lnTo>
                    <a:pt x="9850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75210" y="3017349"/>
              <a:ext cx="358924" cy="74200"/>
            </a:xfrm>
            <a:custGeom>
              <a:avLst/>
              <a:gdLst/>
              <a:ahLst/>
              <a:cxnLst/>
              <a:rect l="l" t="t" r="r" b="b"/>
              <a:pathLst>
                <a:path w="9926" h="2052" extrusionOk="0">
                  <a:moveTo>
                    <a:pt x="5899" y="0"/>
                  </a:moveTo>
                  <a:lnTo>
                    <a:pt x="1" y="106"/>
                  </a:lnTo>
                  <a:lnTo>
                    <a:pt x="3063" y="2052"/>
                  </a:lnTo>
                  <a:lnTo>
                    <a:pt x="9926" y="1931"/>
                  </a:lnTo>
                  <a:lnTo>
                    <a:pt x="5899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155032" y="2490459"/>
              <a:ext cx="120051" cy="592916"/>
            </a:xfrm>
            <a:custGeom>
              <a:avLst/>
              <a:gdLst/>
              <a:ahLst/>
              <a:cxnLst/>
              <a:rect l="l" t="t" r="r" b="b"/>
              <a:pathLst>
                <a:path w="3320" h="16397" extrusionOk="0">
                  <a:moveTo>
                    <a:pt x="3033" y="0"/>
                  </a:moveTo>
                  <a:lnTo>
                    <a:pt x="1" y="1825"/>
                  </a:lnTo>
                  <a:lnTo>
                    <a:pt x="106" y="8251"/>
                  </a:lnTo>
                  <a:lnTo>
                    <a:pt x="227" y="14677"/>
                  </a:lnTo>
                  <a:lnTo>
                    <a:pt x="3319" y="16397"/>
                  </a:lnTo>
                  <a:lnTo>
                    <a:pt x="3168" y="8206"/>
                  </a:lnTo>
                  <a:lnTo>
                    <a:pt x="303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357385" y="2549364"/>
              <a:ext cx="213308" cy="468019"/>
            </a:xfrm>
            <a:custGeom>
              <a:avLst/>
              <a:gdLst/>
              <a:ahLst/>
              <a:cxnLst/>
              <a:rect l="l" t="t" r="r" b="b"/>
              <a:pathLst>
                <a:path w="5899" h="12943" extrusionOk="0">
                  <a:moveTo>
                    <a:pt x="5657" y="0"/>
                  </a:moveTo>
                  <a:lnTo>
                    <a:pt x="634" y="91"/>
                  </a:lnTo>
                  <a:lnTo>
                    <a:pt x="1" y="6532"/>
                  </a:lnTo>
                  <a:lnTo>
                    <a:pt x="861" y="12942"/>
                  </a:lnTo>
                  <a:lnTo>
                    <a:pt x="5899" y="12852"/>
                  </a:lnTo>
                  <a:lnTo>
                    <a:pt x="5778" y="6426"/>
                  </a:lnTo>
                  <a:lnTo>
                    <a:pt x="5657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306110" y="1407206"/>
              <a:ext cx="5186573" cy="2689581"/>
            </a:xfrm>
            <a:custGeom>
              <a:avLst/>
              <a:gdLst/>
              <a:ahLst/>
              <a:cxnLst/>
              <a:rect l="l" t="t" r="r" b="b"/>
              <a:pathLst>
                <a:path w="143434" h="74380" extrusionOk="0">
                  <a:moveTo>
                    <a:pt x="110310" y="1"/>
                  </a:moveTo>
                  <a:lnTo>
                    <a:pt x="1" y="31707"/>
                  </a:lnTo>
                  <a:lnTo>
                    <a:pt x="242" y="44559"/>
                  </a:lnTo>
                  <a:lnTo>
                    <a:pt x="110747" y="74379"/>
                  </a:lnTo>
                  <a:cubicBezTo>
                    <a:pt x="143434" y="33246"/>
                    <a:pt x="110310" y="1"/>
                    <a:pt x="110310" y="1"/>
                  </a:cubicBez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" name="Google Shape;173;p17"/>
          <p:cNvGrpSpPr/>
          <p:nvPr/>
        </p:nvGrpSpPr>
        <p:grpSpPr>
          <a:xfrm>
            <a:off x="-346221" y="1937930"/>
            <a:ext cx="5645848" cy="3415545"/>
            <a:chOff x="-346221" y="1937930"/>
            <a:chExt cx="5645848" cy="3415545"/>
          </a:xfrm>
        </p:grpSpPr>
        <p:sp>
          <p:nvSpPr>
            <p:cNvPr id="174" name="Google Shape;174;p17"/>
            <p:cNvSpPr/>
            <p:nvPr/>
          </p:nvSpPr>
          <p:spPr>
            <a:xfrm>
              <a:off x="201932" y="4486323"/>
              <a:ext cx="348582" cy="629763"/>
            </a:xfrm>
            <a:custGeom>
              <a:avLst/>
              <a:gdLst/>
              <a:ahLst/>
              <a:cxnLst/>
              <a:rect l="l" t="t" r="r" b="b"/>
              <a:pathLst>
                <a:path w="9640" h="17416" extrusionOk="0">
                  <a:moveTo>
                    <a:pt x="1316" y="1"/>
                  </a:moveTo>
                  <a:cubicBezTo>
                    <a:pt x="1240" y="1"/>
                    <a:pt x="1168" y="14"/>
                    <a:pt x="1102" y="43"/>
                  </a:cubicBezTo>
                  <a:cubicBezTo>
                    <a:pt x="1" y="525"/>
                    <a:pt x="770" y="4779"/>
                    <a:pt x="2822" y="9560"/>
                  </a:cubicBezTo>
                  <a:cubicBezTo>
                    <a:pt x="4749" y="14068"/>
                    <a:pt x="7129" y="17416"/>
                    <a:pt x="8323" y="17416"/>
                  </a:cubicBezTo>
                  <a:cubicBezTo>
                    <a:pt x="8400" y="17416"/>
                    <a:pt x="8472" y="17402"/>
                    <a:pt x="8538" y="17374"/>
                  </a:cubicBezTo>
                  <a:cubicBezTo>
                    <a:pt x="9640" y="16906"/>
                    <a:pt x="8855" y="12638"/>
                    <a:pt x="6804" y="7856"/>
                  </a:cubicBezTo>
                  <a:cubicBezTo>
                    <a:pt x="4876" y="3362"/>
                    <a:pt x="2508" y="1"/>
                    <a:pt x="1316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-346221" y="4486757"/>
              <a:ext cx="859632" cy="866719"/>
            </a:xfrm>
            <a:custGeom>
              <a:avLst/>
              <a:gdLst/>
              <a:ahLst/>
              <a:cxnLst/>
              <a:rect l="l" t="t" r="r" b="b"/>
              <a:pathLst>
                <a:path w="23773" h="23969" extrusionOk="0">
                  <a:moveTo>
                    <a:pt x="16352" y="0"/>
                  </a:moveTo>
                  <a:lnTo>
                    <a:pt x="845" y="6652"/>
                  </a:lnTo>
                  <a:cubicBezTo>
                    <a:pt x="1" y="18086"/>
                    <a:pt x="8267" y="23969"/>
                    <a:pt x="8267" y="23969"/>
                  </a:cubicBezTo>
                  <a:lnTo>
                    <a:pt x="23773" y="17332"/>
                  </a:lnTo>
                  <a:cubicBezTo>
                    <a:pt x="16095" y="10665"/>
                    <a:pt x="16351" y="1"/>
                    <a:pt x="16352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463226" y="4504801"/>
              <a:ext cx="223107" cy="427917"/>
            </a:xfrm>
            <a:custGeom>
              <a:avLst/>
              <a:gdLst/>
              <a:ahLst/>
              <a:cxnLst/>
              <a:rect l="l" t="t" r="r" b="b"/>
              <a:pathLst>
                <a:path w="6170" h="11834" extrusionOk="0">
                  <a:moveTo>
                    <a:pt x="441" y="0"/>
                  </a:moveTo>
                  <a:cubicBezTo>
                    <a:pt x="411" y="0"/>
                    <a:pt x="385" y="5"/>
                    <a:pt x="362" y="14"/>
                  </a:cubicBezTo>
                  <a:cubicBezTo>
                    <a:pt x="0" y="180"/>
                    <a:pt x="136" y="3242"/>
                    <a:pt x="1539" y="6500"/>
                  </a:cubicBezTo>
                  <a:cubicBezTo>
                    <a:pt x="2892" y="9658"/>
                    <a:pt x="4920" y="11834"/>
                    <a:pt x="5386" y="11834"/>
                  </a:cubicBezTo>
                  <a:cubicBezTo>
                    <a:pt x="5403" y="11834"/>
                    <a:pt x="5418" y="11831"/>
                    <a:pt x="5430" y="11825"/>
                  </a:cubicBezTo>
                  <a:cubicBezTo>
                    <a:pt x="5807" y="11674"/>
                    <a:pt x="6169" y="10271"/>
                    <a:pt x="4088" y="5414"/>
                  </a:cubicBezTo>
                  <a:cubicBezTo>
                    <a:pt x="2273" y="1174"/>
                    <a:pt x="911" y="0"/>
                    <a:pt x="441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289223" y="4504764"/>
              <a:ext cx="371472" cy="508373"/>
            </a:xfrm>
            <a:custGeom>
              <a:avLst/>
              <a:gdLst/>
              <a:ahLst/>
              <a:cxnLst/>
              <a:rect l="l" t="t" r="r" b="b"/>
              <a:pathLst>
                <a:path w="10273" h="14059" extrusionOk="0">
                  <a:moveTo>
                    <a:pt x="5204" y="0"/>
                  </a:moveTo>
                  <a:lnTo>
                    <a:pt x="0" y="2248"/>
                  </a:lnTo>
                  <a:cubicBezTo>
                    <a:pt x="1101" y="9322"/>
                    <a:pt x="5069" y="14058"/>
                    <a:pt x="5069" y="14058"/>
                  </a:cubicBezTo>
                  <a:lnTo>
                    <a:pt x="10272" y="11811"/>
                  </a:lnTo>
                  <a:cubicBezTo>
                    <a:pt x="4978" y="6064"/>
                    <a:pt x="5204" y="0"/>
                    <a:pt x="520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348128" y="4352566"/>
              <a:ext cx="300562" cy="207848"/>
            </a:xfrm>
            <a:custGeom>
              <a:avLst/>
              <a:gdLst/>
              <a:ahLst/>
              <a:cxnLst/>
              <a:rect l="l" t="t" r="r" b="b"/>
              <a:pathLst>
                <a:path w="8312" h="5748" extrusionOk="0">
                  <a:moveTo>
                    <a:pt x="8312" y="1"/>
                  </a:moveTo>
                  <a:lnTo>
                    <a:pt x="1991" y="2701"/>
                  </a:lnTo>
                  <a:lnTo>
                    <a:pt x="0" y="5748"/>
                  </a:lnTo>
                  <a:lnTo>
                    <a:pt x="5431" y="3425"/>
                  </a:lnTo>
                  <a:lnTo>
                    <a:pt x="8312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531388" y="4903467"/>
              <a:ext cx="357839" cy="107468"/>
            </a:xfrm>
            <a:custGeom>
              <a:avLst/>
              <a:gdLst/>
              <a:ahLst/>
              <a:cxnLst/>
              <a:rect l="l" t="t" r="r" b="b"/>
              <a:pathLst>
                <a:path w="9896" h="2972" extrusionOk="0">
                  <a:moveTo>
                    <a:pt x="5431" y="0"/>
                  </a:moveTo>
                  <a:lnTo>
                    <a:pt x="1" y="2323"/>
                  </a:lnTo>
                  <a:lnTo>
                    <a:pt x="3575" y="2972"/>
                  </a:lnTo>
                  <a:lnTo>
                    <a:pt x="9896" y="272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337208" y="4462204"/>
              <a:ext cx="310397" cy="545474"/>
            </a:xfrm>
            <a:custGeom>
              <a:avLst/>
              <a:gdLst/>
              <a:ahLst/>
              <a:cxnLst/>
              <a:rect l="l" t="t" r="r" b="b"/>
              <a:pathLst>
                <a:path w="8584" h="15085" extrusionOk="0">
                  <a:moveTo>
                    <a:pt x="2128" y="1"/>
                  </a:moveTo>
                  <a:lnTo>
                    <a:pt x="1" y="2851"/>
                  </a:lnTo>
                  <a:lnTo>
                    <a:pt x="2535" y="8749"/>
                  </a:lnTo>
                  <a:lnTo>
                    <a:pt x="5069" y="14662"/>
                  </a:lnTo>
                  <a:lnTo>
                    <a:pt x="8583" y="15084"/>
                  </a:lnTo>
                  <a:lnTo>
                    <a:pt x="5355" y="7543"/>
                  </a:lnTo>
                  <a:lnTo>
                    <a:pt x="2128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544478" y="4404384"/>
              <a:ext cx="350210" cy="499116"/>
            </a:xfrm>
            <a:custGeom>
              <a:avLst/>
              <a:gdLst/>
              <a:ahLst/>
              <a:cxnLst/>
              <a:rect l="l" t="t" r="r" b="b"/>
              <a:pathLst>
                <a:path w="9685" h="13803" extrusionOk="0">
                  <a:moveTo>
                    <a:pt x="4631" y="1"/>
                  </a:moveTo>
                  <a:lnTo>
                    <a:pt x="1" y="1992"/>
                  </a:lnTo>
                  <a:lnTo>
                    <a:pt x="1841" y="8191"/>
                  </a:lnTo>
                  <a:lnTo>
                    <a:pt x="5069" y="13802"/>
                  </a:lnTo>
                  <a:lnTo>
                    <a:pt x="9684" y="11811"/>
                  </a:lnTo>
                  <a:lnTo>
                    <a:pt x="7150" y="5914"/>
                  </a:lnTo>
                  <a:lnTo>
                    <a:pt x="4631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476316" y="1937930"/>
              <a:ext cx="4823310" cy="2994446"/>
            </a:xfrm>
            <a:custGeom>
              <a:avLst/>
              <a:gdLst/>
              <a:ahLst/>
              <a:cxnLst/>
              <a:rect l="l" t="t" r="r" b="b"/>
              <a:pathLst>
                <a:path w="133388" h="82811" extrusionOk="0">
                  <a:moveTo>
                    <a:pt x="90157" y="0"/>
                  </a:moveTo>
                  <a:lnTo>
                    <a:pt x="0" y="71000"/>
                  </a:lnTo>
                  <a:lnTo>
                    <a:pt x="5068" y="82811"/>
                  </a:lnTo>
                  <a:lnTo>
                    <a:pt x="118665" y="68692"/>
                  </a:lnTo>
                  <a:cubicBezTo>
                    <a:pt x="133387" y="18252"/>
                    <a:pt x="90157" y="0"/>
                    <a:pt x="90157" y="0"/>
                  </a:cubicBez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17"/>
          <p:cNvGrpSpPr/>
          <p:nvPr/>
        </p:nvGrpSpPr>
        <p:grpSpPr>
          <a:xfrm>
            <a:off x="3794202" y="-209988"/>
            <a:ext cx="5645877" cy="3416074"/>
            <a:chOff x="3794202" y="-209988"/>
            <a:chExt cx="5645877" cy="3416074"/>
          </a:xfrm>
        </p:grpSpPr>
        <p:sp>
          <p:nvSpPr>
            <p:cNvPr id="184" name="Google Shape;184;p17"/>
            <p:cNvSpPr/>
            <p:nvPr/>
          </p:nvSpPr>
          <p:spPr>
            <a:xfrm>
              <a:off x="8543346" y="27368"/>
              <a:ext cx="348582" cy="629871"/>
            </a:xfrm>
            <a:custGeom>
              <a:avLst/>
              <a:gdLst/>
              <a:ahLst/>
              <a:cxnLst/>
              <a:rect l="l" t="t" r="r" b="b"/>
              <a:pathLst>
                <a:path w="9640" h="17419" extrusionOk="0">
                  <a:moveTo>
                    <a:pt x="1316" y="1"/>
                  </a:moveTo>
                  <a:cubicBezTo>
                    <a:pt x="1239" y="1"/>
                    <a:pt x="1168" y="15"/>
                    <a:pt x="1102" y="43"/>
                  </a:cubicBezTo>
                  <a:cubicBezTo>
                    <a:pt x="0" y="525"/>
                    <a:pt x="770" y="4779"/>
                    <a:pt x="2821" y="9561"/>
                  </a:cubicBezTo>
                  <a:cubicBezTo>
                    <a:pt x="4746" y="14060"/>
                    <a:pt x="7121" y="17419"/>
                    <a:pt x="8317" y="17419"/>
                  </a:cubicBezTo>
                  <a:cubicBezTo>
                    <a:pt x="8396" y="17419"/>
                    <a:pt x="8470" y="17404"/>
                    <a:pt x="8538" y="17374"/>
                  </a:cubicBezTo>
                  <a:cubicBezTo>
                    <a:pt x="9639" y="16907"/>
                    <a:pt x="8855" y="12638"/>
                    <a:pt x="6803" y="7856"/>
                  </a:cubicBezTo>
                  <a:cubicBezTo>
                    <a:pt x="4875" y="3362"/>
                    <a:pt x="2508" y="1"/>
                    <a:pt x="1316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8579904" y="-209988"/>
              <a:ext cx="860174" cy="867261"/>
            </a:xfrm>
            <a:custGeom>
              <a:avLst/>
              <a:gdLst/>
              <a:ahLst/>
              <a:cxnLst/>
              <a:rect l="l" t="t" r="r" b="b"/>
              <a:pathLst>
                <a:path w="23788" h="23984" extrusionOk="0">
                  <a:moveTo>
                    <a:pt x="15521" y="0"/>
                  </a:moveTo>
                  <a:lnTo>
                    <a:pt x="0" y="6652"/>
                  </a:lnTo>
                  <a:cubicBezTo>
                    <a:pt x="7678" y="13304"/>
                    <a:pt x="7436" y="23983"/>
                    <a:pt x="7436" y="23983"/>
                  </a:cubicBezTo>
                  <a:lnTo>
                    <a:pt x="22943" y="17331"/>
                  </a:lnTo>
                  <a:cubicBezTo>
                    <a:pt x="23787" y="5898"/>
                    <a:pt x="15521" y="0"/>
                    <a:pt x="15521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8407528" y="210809"/>
              <a:ext cx="223107" cy="427954"/>
            </a:xfrm>
            <a:custGeom>
              <a:avLst/>
              <a:gdLst/>
              <a:ahLst/>
              <a:cxnLst/>
              <a:rect l="l" t="t" r="r" b="b"/>
              <a:pathLst>
                <a:path w="6170" h="11835" extrusionOk="0">
                  <a:moveTo>
                    <a:pt x="780" y="1"/>
                  </a:moveTo>
                  <a:cubicBezTo>
                    <a:pt x="765" y="1"/>
                    <a:pt x="751" y="3"/>
                    <a:pt x="740" y="8"/>
                  </a:cubicBezTo>
                  <a:cubicBezTo>
                    <a:pt x="363" y="174"/>
                    <a:pt x="1" y="1576"/>
                    <a:pt x="2082" y="6434"/>
                  </a:cubicBezTo>
                  <a:cubicBezTo>
                    <a:pt x="3889" y="10640"/>
                    <a:pt x="5247" y="11835"/>
                    <a:pt x="5710" y="11835"/>
                  </a:cubicBezTo>
                  <a:cubicBezTo>
                    <a:pt x="5742" y="11835"/>
                    <a:pt x="5770" y="11829"/>
                    <a:pt x="5793" y="11818"/>
                  </a:cubicBezTo>
                  <a:cubicBezTo>
                    <a:pt x="6170" y="11668"/>
                    <a:pt x="6019" y="8590"/>
                    <a:pt x="4631" y="5332"/>
                  </a:cubicBezTo>
                  <a:cubicBezTo>
                    <a:pt x="3274" y="2179"/>
                    <a:pt x="1238" y="1"/>
                    <a:pt x="780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8433166" y="130895"/>
              <a:ext cx="371472" cy="507831"/>
            </a:xfrm>
            <a:custGeom>
              <a:avLst/>
              <a:gdLst/>
              <a:ahLst/>
              <a:cxnLst/>
              <a:rect l="l" t="t" r="r" b="b"/>
              <a:pathLst>
                <a:path w="10273" h="14044" extrusionOk="0">
                  <a:moveTo>
                    <a:pt x="5204" y="0"/>
                  </a:moveTo>
                  <a:lnTo>
                    <a:pt x="0" y="2233"/>
                  </a:lnTo>
                  <a:cubicBezTo>
                    <a:pt x="5295" y="7980"/>
                    <a:pt x="5054" y="14044"/>
                    <a:pt x="5054" y="14044"/>
                  </a:cubicBezTo>
                  <a:lnTo>
                    <a:pt x="10273" y="11811"/>
                  </a:lnTo>
                  <a:cubicBezTo>
                    <a:pt x="9172" y="4737"/>
                    <a:pt x="5204" y="0"/>
                    <a:pt x="5204" y="0"/>
                  </a:cubicBez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8445171" y="583042"/>
              <a:ext cx="300020" cy="208426"/>
            </a:xfrm>
            <a:custGeom>
              <a:avLst/>
              <a:gdLst/>
              <a:ahLst/>
              <a:cxnLst/>
              <a:rect l="l" t="t" r="r" b="b"/>
              <a:pathLst>
                <a:path w="8297" h="5764" extrusionOk="0">
                  <a:moveTo>
                    <a:pt x="8297" y="1"/>
                  </a:moveTo>
                  <a:lnTo>
                    <a:pt x="2881" y="2339"/>
                  </a:lnTo>
                  <a:lnTo>
                    <a:pt x="0" y="5763"/>
                  </a:lnTo>
                  <a:lnTo>
                    <a:pt x="6305" y="3048"/>
                  </a:lnTo>
                  <a:lnTo>
                    <a:pt x="8297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8204633" y="132522"/>
              <a:ext cx="357839" cy="108046"/>
            </a:xfrm>
            <a:custGeom>
              <a:avLst/>
              <a:gdLst/>
              <a:ahLst/>
              <a:cxnLst/>
              <a:rect l="l" t="t" r="r" b="b"/>
              <a:pathLst>
                <a:path w="9896" h="2988" extrusionOk="0">
                  <a:moveTo>
                    <a:pt x="6305" y="1"/>
                  </a:moveTo>
                  <a:lnTo>
                    <a:pt x="0" y="2701"/>
                  </a:lnTo>
                  <a:lnTo>
                    <a:pt x="4465" y="2987"/>
                  </a:lnTo>
                  <a:lnTo>
                    <a:pt x="9895" y="649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8446256" y="136355"/>
              <a:ext cx="310397" cy="544931"/>
            </a:xfrm>
            <a:custGeom>
              <a:avLst/>
              <a:gdLst/>
              <a:ahLst/>
              <a:cxnLst/>
              <a:rect l="l" t="t" r="r" b="b"/>
              <a:pathLst>
                <a:path w="8584" h="15070" extrusionOk="0">
                  <a:moveTo>
                    <a:pt x="1" y="0"/>
                  </a:moveTo>
                  <a:lnTo>
                    <a:pt x="3228" y="7527"/>
                  </a:lnTo>
                  <a:lnTo>
                    <a:pt x="6456" y="15069"/>
                  </a:lnTo>
                  <a:lnTo>
                    <a:pt x="8583" y="12233"/>
                  </a:lnTo>
                  <a:lnTo>
                    <a:pt x="6049" y="6320"/>
                  </a:lnTo>
                  <a:lnTo>
                    <a:pt x="3515" y="4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8198630" y="240533"/>
              <a:ext cx="350210" cy="498538"/>
            </a:xfrm>
            <a:custGeom>
              <a:avLst/>
              <a:gdLst/>
              <a:ahLst/>
              <a:cxnLst/>
              <a:rect l="l" t="t" r="r" b="b"/>
              <a:pathLst>
                <a:path w="9685" h="13787" extrusionOk="0">
                  <a:moveTo>
                    <a:pt x="4631" y="0"/>
                  </a:moveTo>
                  <a:lnTo>
                    <a:pt x="0" y="1976"/>
                  </a:lnTo>
                  <a:lnTo>
                    <a:pt x="2534" y="7889"/>
                  </a:lnTo>
                  <a:lnTo>
                    <a:pt x="5069" y="13787"/>
                  </a:lnTo>
                  <a:lnTo>
                    <a:pt x="9684" y="11811"/>
                  </a:lnTo>
                  <a:lnTo>
                    <a:pt x="7859" y="5612"/>
                  </a:lnTo>
                  <a:lnTo>
                    <a:pt x="4631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3794202" y="211062"/>
              <a:ext cx="4822768" cy="2995024"/>
            </a:xfrm>
            <a:custGeom>
              <a:avLst/>
              <a:gdLst/>
              <a:ahLst/>
              <a:cxnLst/>
              <a:rect l="l" t="t" r="r" b="b"/>
              <a:pathLst>
                <a:path w="133373" h="82827" extrusionOk="0">
                  <a:moveTo>
                    <a:pt x="128320" y="1"/>
                  </a:moveTo>
                  <a:lnTo>
                    <a:pt x="14723" y="14134"/>
                  </a:lnTo>
                  <a:cubicBezTo>
                    <a:pt x="1" y="64560"/>
                    <a:pt x="43216" y="82826"/>
                    <a:pt x="43216" y="82826"/>
                  </a:cubicBezTo>
                  <a:lnTo>
                    <a:pt x="133373" y="11811"/>
                  </a:lnTo>
                  <a:lnTo>
                    <a:pt x="128320" y="1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17"/>
          <p:cNvGrpSpPr/>
          <p:nvPr/>
        </p:nvGrpSpPr>
        <p:grpSpPr>
          <a:xfrm>
            <a:off x="-346221" y="-209988"/>
            <a:ext cx="5645848" cy="3416074"/>
            <a:chOff x="-346221" y="-209988"/>
            <a:chExt cx="5645848" cy="3416074"/>
          </a:xfrm>
        </p:grpSpPr>
        <p:sp>
          <p:nvSpPr>
            <p:cNvPr id="194" name="Google Shape;194;p17"/>
            <p:cNvSpPr/>
            <p:nvPr/>
          </p:nvSpPr>
          <p:spPr>
            <a:xfrm>
              <a:off x="201932" y="27368"/>
              <a:ext cx="348582" cy="629871"/>
            </a:xfrm>
            <a:custGeom>
              <a:avLst/>
              <a:gdLst/>
              <a:ahLst/>
              <a:cxnLst/>
              <a:rect l="l" t="t" r="r" b="b"/>
              <a:pathLst>
                <a:path w="9640" h="17419" extrusionOk="0">
                  <a:moveTo>
                    <a:pt x="8324" y="1"/>
                  </a:moveTo>
                  <a:cubicBezTo>
                    <a:pt x="7131" y="1"/>
                    <a:pt x="4750" y="3362"/>
                    <a:pt x="2822" y="7856"/>
                  </a:cubicBezTo>
                  <a:cubicBezTo>
                    <a:pt x="770" y="12638"/>
                    <a:pt x="1" y="16907"/>
                    <a:pt x="1102" y="17374"/>
                  </a:cubicBezTo>
                  <a:cubicBezTo>
                    <a:pt x="1170" y="17404"/>
                    <a:pt x="1244" y="17419"/>
                    <a:pt x="1323" y="17419"/>
                  </a:cubicBezTo>
                  <a:cubicBezTo>
                    <a:pt x="2517" y="17419"/>
                    <a:pt x="4879" y="14060"/>
                    <a:pt x="6804" y="9561"/>
                  </a:cubicBezTo>
                  <a:cubicBezTo>
                    <a:pt x="8855" y="4779"/>
                    <a:pt x="9640" y="525"/>
                    <a:pt x="8538" y="43"/>
                  </a:cubicBezTo>
                  <a:cubicBezTo>
                    <a:pt x="8472" y="15"/>
                    <a:pt x="8401" y="1"/>
                    <a:pt x="8324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-346221" y="-209988"/>
              <a:ext cx="859632" cy="867261"/>
            </a:xfrm>
            <a:custGeom>
              <a:avLst/>
              <a:gdLst/>
              <a:ahLst/>
              <a:cxnLst/>
              <a:rect l="l" t="t" r="r" b="b"/>
              <a:pathLst>
                <a:path w="23773" h="23984" extrusionOk="0">
                  <a:moveTo>
                    <a:pt x="8267" y="0"/>
                  </a:moveTo>
                  <a:cubicBezTo>
                    <a:pt x="8267" y="0"/>
                    <a:pt x="1" y="5898"/>
                    <a:pt x="845" y="17331"/>
                  </a:cubicBezTo>
                  <a:lnTo>
                    <a:pt x="16352" y="23983"/>
                  </a:lnTo>
                  <a:cubicBezTo>
                    <a:pt x="16352" y="23983"/>
                    <a:pt x="16095" y="13304"/>
                    <a:pt x="23773" y="6652"/>
                  </a:cubicBezTo>
                  <a:lnTo>
                    <a:pt x="8267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463226" y="210809"/>
              <a:ext cx="223107" cy="427954"/>
            </a:xfrm>
            <a:custGeom>
              <a:avLst/>
              <a:gdLst/>
              <a:ahLst/>
              <a:cxnLst/>
              <a:rect l="l" t="t" r="r" b="b"/>
              <a:pathLst>
                <a:path w="6170" h="11835" extrusionOk="0">
                  <a:moveTo>
                    <a:pt x="5390" y="1"/>
                  </a:moveTo>
                  <a:cubicBezTo>
                    <a:pt x="4932" y="1"/>
                    <a:pt x="2896" y="2179"/>
                    <a:pt x="1539" y="5332"/>
                  </a:cubicBezTo>
                  <a:cubicBezTo>
                    <a:pt x="136" y="8590"/>
                    <a:pt x="0" y="11668"/>
                    <a:pt x="362" y="11818"/>
                  </a:cubicBezTo>
                  <a:cubicBezTo>
                    <a:pt x="386" y="11829"/>
                    <a:pt x="415" y="11835"/>
                    <a:pt x="447" y="11835"/>
                  </a:cubicBezTo>
                  <a:cubicBezTo>
                    <a:pt x="923" y="11835"/>
                    <a:pt x="2281" y="10640"/>
                    <a:pt x="4088" y="6434"/>
                  </a:cubicBezTo>
                  <a:cubicBezTo>
                    <a:pt x="6169" y="1576"/>
                    <a:pt x="5807" y="174"/>
                    <a:pt x="5430" y="8"/>
                  </a:cubicBezTo>
                  <a:cubicBezTo>
                    <a:pt x="5419" y="3"/>
                    <a:pt x="5405" y="1"/>
                    <a:pt x="5390" y="1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89223" y="130895"/>
              <a:ext cx="371472" cy="507831"/>
            </a:xfrm>
            <a:custGeom>
              <a:avLst/>
              <a:gdLst/>
              <a:ahLst/>
              <a:cxnLst/>
              <a:rect l="l" t="t" r="r" b="b"/>
              <a:pathLst>
                <a:path w="10273" h="14044" extrusionOk="0">
                  <a:moveTo>
                    <a:pt x="5069" y="0"/>
                  </a:moveTo>
                  <a:cubicBezTo>
                    <a:pt x="5069" y="0"/>
                    <a:pt x="1101" y="4737"/>
                    <a:pt x="0" y="11811"/>
                  </a:cubicBezTo>
                  <a:lnTo>
                    <a:pt x="5204" y="14044"/>
                  </a:lnTo>
                  <a:cubicBezTo>
                    <a:pt x="5204" y="14044"/>
                    <a:pt x="4978" y="7980"/>
                    <a:pt x="10272" y="2233"/>
                  </a:cubicBezTo>
                  <a:lnTo>
                    <a:pt x="5069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348128" y="583042"/>
              <a:ext cx="300562" cy="208426"/>
            </a:xfrm>
            <a:custGeom>
              <a:avLst/>
              <a:gdLst/>
              <a:ahLst/>
              <a:cxnLst/>
              <a:rect l="l" t="t" r="r" b="b"/>
              <a:pathLst>
                <a:path w="8312" h="5764" extrusionOk="0">
                  <a:moveTo>
                    <a:pt x="0" y="1"/>
                  </a:moveTo>
                  <a:lnTo>
                    <a:pt x="1991" y="3048"/>
                  </a:lnTo>
                  <a:lnTo>
                    <a:pt x="8312" y="5763"/>
                  </a:lnTo>
                  <a:lnTo>
                    <a:pt x="5431" y="23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531388" y="132522"/>
              <a:ext cx="357839" cy="108046"/>
            </a:xfrm>
            <a:custGeom>
              <a:avLst/>
              <a:gdLst/>
              <a:ahLst/>
              <a:cxnLst/>
              <a:rect l="l" t="t" r="r" b="b"/>
              <a:pathLst>
                <a:path w="9896" h="2988" extrusionOk="0">
                  <a:moveTo>
                    <a:pt x="3575" y="1"/>
                  </a:moveTo>
                  <a:lnTo>
                    <a:pt x="1" y="649"/>
                  </a:lnTo>
                  <a:lnTo>
                    <a:pt x="5431" y="2987"/>
                  </a:lnTo>
                  <a:lnTo>
                    <a:pt x="9896" y="2701"/>
                  </a:lnTo>
                  <a:lnTo>
                    <a:pt x="3575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337208" y="136355"/>
              <a:ext cx="310397" cy="544931"/>
            </a:xfrm>
            <a:custGeom>
              <a:avLst/>
              <a:gdLst/>
              <a:ahLst/>
              <a:cxnLst/>
              <a:rect l="l" t="t" r="r" b="b"/>
              <a:pathLst>
                <a:path w="8584" h="15070" extrusionOk="0">
                  <a:moveTo>
                    <a:pt x="8583" y="0"/>
                  </a:moveTo>
                  <a:lnTo>
                    <a:pt x="5069" y="423"/>
                  </a:lnTo>
                  <a:lnTo>
                    <a:pt x="2535" y="6320"/>
                  </a:lnTo>
                  <a:lnTo>
                    <a:pt x="1" y="12233"/>
                  </a:lnTo>
                  <a:lnTo>
                    <a:pt x="2128" y="15069"/>
                  </a:lnTo>
                  <a:lnTo>
                    <a:pt x="5355" y="7527"/>
                  </a:lnTo>
                  <a:lnTo>
                    <a:pt x="8583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44478" y="240533"/>
              <a:ext cx="350210" cy="498538"/>
            </a:xfrm>
            <a:custGeom>
              <a:avLst/>
              <a:gdLst/>
              <a:ahLst/>
              <a:cxnLst/>
              <a:rect l="l" t="t" r="r" b="b"/>
              <a:pathLst>
                <a:path w="9685" h="13787" extrusionOk="0">
                  <a:moveTo>
                    <a:pt x="5069" y="0"/>
                  </a:moveTo>
                  <a:lnTo>
                    <a:pt x="1841" y="5612"/>
                  </a:lnTo>
                  <a:lnTo>
                    <a:pt x="1" y="11811"/>
                  </a:lnTo>
                  <a:lnTo>
                    <a:pt x="4631" y="13787"/>
                  </a:lnTo>
                  <a:lnTo>
                    <a:pt x="7150" y="7889"/>
                  </a:lnTo>
                  <a:lnTo>
                    <a:pt x="9684" y="1976"/>
                  </a:lnTo>
                  <a:lnTo>
                    <a:pt x="5069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76316" y="211062"/>
              <a:ext cx="4823310" cy="2995024"/>
            </a:xfrm>
            <a:custGeom>
              <a:avLst/>
              <a:gdLst/>
              <a:ahLst/>
              <a:cxnLst/>
              <a:rect l="l" t="t" r="r" b="b"/>
              <a:pathLst>
                <a:path w="133388" h="82827" extrusionOk="0">
                  <a:moveTo>
                    <a:pt x="5068" y="1"/>
                  </a:moveTo>
                  <a:lnTo>
                    <a:pt x="0" y="11811"/>
                  </a:lnTo>
                  <a:lnTo>
                    <a:pt x="90157" y="82826"/>
                  </a:lnTo>
                  <a:cubicBezTo>
                    <a:pt x="90157" y="82826"/>
                    <a:pt x="133387" y="64560"/>
                    <a:pt x="118665" y="14134"/>
                  </a:cubicBezTo>
                  <a:lnTo>
                    <a:pt x="5068" y="1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" name="Google Shape;203;p17"/>
          <p:cNvGrpSpPr/>
          <p:nvPr/>
        </p:nvGrpSpPr>
        <p:grpSpPr>
          <a:xfrm>
            <a:off x="3794202" y="1937930"/>
            <a:ext cx="5645877" cy="3415545"/>
            <a:chOff x="3794202" y="1937930"/>
            <a:chExt cx="5645877" cy="3415545"/>
          </a:xfrm>
        </p:grpSpPr>
        <p:sp>
          <p:nvSpPr>
            <p:cNvPr id="204" name="Google Shape;204;p17"/>
            <p:cNvSpPr/>
            <p:nvPr/>
          </p:nvSpPr>
          <p:spPr>
            <a:xfrm>
              <a:off x="8543346" y="4486323"/>
              <a:ext cx="348582" cy="629763"/>
            </a:xfrm>
            <a:custGeom>
              <a:avLst/>
              <a:gdLst/>
              <a:ahLst/>
              <a:cxnLst/>
              <a:rect l="l" t="t" r="r" b="b"/>
              <a:pathLst>
                <a:path w="9640" h="17416" extrusionOk="0">
                  <a:moveTo>
                    <a:pt x="8324" y="1"/>
                  </a:moveTo>
                  <a:cubicBezTo>
                    <a:pt x="7130" y="1"/>
                    <a:pt x="4749" y="3362"/>
                    <a:pt x="2821" y="7856"/>
                  </a:cubicBezTo>
                  <a:cubicBezTo>
                    <a:pt x="770" y="12638"/>
                    <a:pt x="0" y="16906"/>
                    <a:pt x="1102" y="17374"/>
                  </a:cubicBezTo>
                  <a:cubicBezTo>
                    <a:pt x="1168" y="17402"/>
                    <a:pt x="1240" y="17416"/>
                    <a:pt x="1316" y="17416"/>
                  </a:cubicBezTo>
                  <a:cubicBezTo>
                    <a:pt x="2509" y="17416"/>
                    <a:pt x="4876" y="14068"/>
                    <a:pt x="6803" y="9560"/>
                  </a:cubicBezTo>
                  <a:cubicBezTo>
                    <a:pt x="8855" y="4779"/>
                    <a:pt x="9639" y="525"/>
                    <a:pt x="8538" y="43"/>
                  </a:cubicBezTo>
                  <a:cubicBezTo>
                    <a:pt x="8472" y="14"/>
                    <a:pt x="8400" y="1"/>
                    <a:pt x="8324" y="1"/>
                  </a:cubicBezTo>
                  <a:close/>
                </a:path>
              </a:pathLst>
            </a:custGeom>
            <a:solidFill>
              <a:srgbClr val="6954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8579904" y="4486757"/>
              <a:ext cx="860174" cy="866719"/>
            </a:xfrm>
            <a:custGeom>
              <a:avLst/>
              <a:gdLst/>
              <a:ahLst/>
              <a:cxnLst/>
              <a:rect l="l" t="t" r="r" b="b"/>
              <a:pathLst>
                <a:path w="23788" h="23969" extrusionOk="0">
                  <a:moveTo>
                    <a:pt x="7436" y="0"/>
                  </a:moveTo>
                  <a:cubicBezTo>
                    <a:pt x="7436" y="1"/>
                    <a:pt x="7678" y="10665"/>
                    <a:pt x="0" y="17332"/>
                  </a:cubicBezTo>
                  <a:lnTo>
                    <a:pt x="15521" y="23969"/>
                  </a:lnTo>
                  <a:cubicBezTo>
                    <a:pt x="15521" y="23969"/>
                    <a:pt x="23787" y="18086"/>
                    <a:pt x="22943" y="6652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8407528" y="4504801"/>
              <a:ext cx="223107" cy="427917"/>
            </a:xfrm>
            <a:custGeom>
              <a:avLst/>
              <a:gdLst/>
              <a:ahLst/>
              <a:cxnLst/>
              <a:rect l="l" t="t" r="r" b="b"/>
              <a:pathLst>
                <a:path w="6170" h="11834" extrusionOk="0">
                  <a:moveTo>
                    <a:pt x="5717" y="0"/>
                  </a:moveTo>
                  <a:cubicBezTo>
                    <a:pt x="5259" y="0"/>
                    <a:pt x="3897" y="1174"/>
                    <a:pt x="2082" y="5414"/>
                  </a:cubicBezTo>
                  <a:cubicBezTo>
                    <a:pt x="1" y="10271"/>
                    <a:pt x="363" y="11674"/>
                    <a:pt x="740" y="11825"/>
                  </a:cubicBezTo>
                  <a:cubicBezTo>
                    <a:pt x="752" y="11831"/>
                    <a:pt x="767" y="11834"/>
                    <a:pt x="784" y="11834"/>
                  </a:cubicBezTo>
                  <a:cubicBezTo>
                    <a:pt x="1250" y="11834"/>
                    <a:pt x="3278" y="9658"/>
                    <a:pt x="4631" y="6500"/>
                  </a:cubicBezTo>
                  <a:cubicBezTo>
                    <a:pt x="6019" y="3242"/>
                    <a:pt x="6170" y="180"/>
                    <a:pt x="5793" y="14"/>
                  </a:cubicBezTo>
                  <a:cubicBezTo>
                    <a:pt x="5771" y="5"/>
                    <a:pt x="5746" y="0"/>
                    <a:pt x="5717" y="0"/>
                  </a:cubicBezTo>
                  <a:close/>
                </a:path>
              </a:pathLst>
            </a:custGeom>
            <a:solidFill>
              <a:srgbClr val="F9C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8433166" y="4504764"/>
              <a:ext cx="371472" cy="508373"/>
            </a:xfrm>
            <a:custGeom>
              <a:avLst/>
              <a:gdLst/>
              <a:ahLst/>
              <a:cxnLst/>
              <a:rect l="l" t="t" r="r" b="b"/>
              <a:pathLst>
                <a:path w="10273" h="14059" extrusionOk="0">
                  <a:moveTo>
                    <a:pt x="5054" y="0"/>
                  </a:moveTo>
                  <a:lnTo>
                    <a:pt x="5054" y="0"/>
                  </a:lnTo>
                  <a:cubicBezTo>
                    <a:pt x="5054" y="0"/>
                    <a:pt x="5295" y="6064"/>
                    <a:pt x="0" y="11811"/>
                  </a:cubicBezTo>
                  <a:lnTo>
                    <a:pt x="5204" y="14058"/>
                  </a:lnTo>
                  <a:cubicBezTo>
                    <a:pt x="5204" y="14058"/>
                    <a:pt x="9172" y="9322"/>
                    <a:pt x="10273" y="2248"/>
                  </a:cubicBezTo>
                  <a:lnTo>
                    <a:pt x="5054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8445171" y="4352566"/>
              <a:ext cx="300020" cy="207848"/>
            </a:xfrm>
            <a:custGeom>
              <a:avLst/>
              <a:gdLst/>
              <a:ahLst/>
              <a:cxnLst/>
              <a:rect l="l" t="t" r="r" b="b"/>
              <a:pathLst>
                <a:path w="8297" h="5748" extrusionOk="0">
                  <a:moveTo>
                    <a:pt x="0" y="1"/>
                  </a:moveTo>
                  <a:lnTo>
                    <a:pt x="2881" y="3425"/>
                  </a:lnTo>
                  <a:lnTo>
                    <a:pt x="8297" y="5748"/>
                  </a:lnTo>
                  <a:lnTo>
                    <a:pt x="6305" y="27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8204633" y="4903467"/>
              <a:ext cx="357839" cy="107468"/>
            </a:xfrm>
            <a:custGeom>
              <a:avLst/>
              <a:gdLst/>
              <a:ahLst/>
              <a:cxnLst/>
              <a:rect l="l" t="t" r="r" b="b"/>
              <a:pathLst>
                <a:path w="9896" h="2972" extrusionOk="0">
                  <a:moveTo>
                    <a:pt x="4465" y="0"/>
                  </a:moveTo>
                  <a:lnTo>
                    <a:pt x="0" y="272"/>
                  </a:lnTo>
                  <a:lnTo>
                    <a:pt x="6305" y="2972"/>
                  </a:lnTo>
                  <a:lnTo>
                    <a:pt x="9895" y="2323"/>
                  </a:lnTo>
                  <a:lnTo>
                    <a:pt x="4465" y="0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8446256" y="4462204"/>
              <a:ext cx="310397" cy="545474"/>
            </a:xfrm>
            <a:custGeom>
              <a:avLst/>
              <a:gdLst/>
              <a:ahLst/>
              <a:cxnLst/>
              <a:rect l="l" t="t" r="r" b="b"/>
              <a:pathLst>
                <a:path w="8584" h="15085" extrusionOk="0">
                  <a:moveTo>
                    <a:pt x="6456" y="1"/>
                  </a:moveTo>
                  <a:lnTo>
                    <a:pt x="3228" y="7543"/>
                  </a:lnTo>
                  <a:lnTo>
                    <a:pt x="1" y="15084"/>
                  </a:lnTo>
                  <a:lnTo>
                    <a:pt x="3515" y="14662"/>
                  </a:lnTo>
                  <a:lnTo>
                    <a:pt x="6049" y="8749"/>
                  </a:lnTo>
                  <a:lnTo>
                    <a:pt x="8583" y="2851"/>
                  </a:lnTo>
                  <a:lnTo>
                    <a:pt x="6456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8198630" y="4404384"/>
              <a:ext cx="350210" cy="499116"/>
            </a:xfrm>
            <a:custGeom>
              <a:avLst/>
              <a:gdLst/>
              <a:ahLst/>
              <a:cxnLst/>
              <a:rect l="l" t="t" r="r" b="b"/>
              <a:pathLst>
                <a:path w="9685" h="13803" extrusionOk="0">
                  <a:moveTo>
                    <a:pt x="5069" y="1"/>
                  </a:moveTo>
                  <a:lnTo>
                    <a:pt x="2534" y="5914"/>
                  </a:lnTo>
                  <a:lnTo>
                    <a:pt x="0" y="11811"/>
                  </a:lnTo>
                  <a:lnTo>
                    <a:pt x="4631" y="13802"/>
                  </a:lnTo>
                  <a:lnTo>
                    <a:pt x="7859" y="8191"/>
                  </a:lnTo>
                  <a:lnTo>
                    <a:pt x="9684" y="1992"/>
                  </a:lnTo>
                  <a:lnTo>
                    <a:pt x="5069" y="1"/>
                  </a:lnTo>
                  <a:close/>
                </a:path>
              </a:pathLst>
            </a:custGeom>
            <a:solidFill>
              <a:srgbClr val="4329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3794202" y="1937930"/>
              <a:ext cx="4822768" cy="2994446"/>
            </a:xfrm>
            <a:custGeom>
              <a:avLst/>
              <a:gdLst/>
              <a:ahLst/>
              <a:cxnLst/>
              <a:rect l="l" t="t" r="r" b="b"/>
              <a:pathLst>
                <a:path w="133373" h="82811" extrusionOk="0">
                  <a:moveTo>
                    <a:pt x="43216" y="0"/>
                  </a:moveTo>
                  <a:cubicBezTo>
                    <a:pt x="43216" y="0"/>
                    <a:pt x="1" y="18252"/>
                    <a:pt x="14723" y="68692"/>
                  </a:cubicBezTo>
                  <a:lnTo>
                    <a:pt x="128320" y="82811"/>
                  </a:lnTo>
                  <a:lnTo>
                    <a:pt x="133373" y="71000"/>
                  </a:lnTo>
                  <a:lnTo>
                    <a:pt x="43216" y="0"/>
                  </a:lnTo>
                  <a:close/>
                </a:path>
              </a:pathLst>
            </a:custGeom>
            <a:solidFill>
              <a:srgbClr val="FBE398">
                <a:alpha val="54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214" name="Google Shape;214;p17"/>
          <p:cNvSpPr txBox="1">
            <a:spLocks noGrp="1"/>
          </p:cNvSpPr>
          <p:nvPr>
            <p:ph type="subTitle" idx="1"/>
          </p:nvPr>
        </p:nvSpPr>
        <p:spPr>
          <a:xfrm>
            <a:off x="1952030" y="2176300"/>
            <a:ext cx="1513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subTitle" idx="2"/>
          </p:nvPr>
        </p:nvSpPr>
        <p:spPr>
          <a:xfrm>
            <a:off x="1952030" y="1871875"/>
            <a:ext cx="15135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6" name="Google Shape;216;p17"/>
          <p:cNvSpPr txBox="1">
            <a:spLocks noGrp="1"/>
          </p:cNvSpPr>
          <p:nvPr>
            <p:ph type="subTitle" idx="3"/>
          </p:nvPr>
        </p:nvSpPr>
        <p:spPr>
          <a:xfrm>
            <a:off x="3815250" y="2175850"/>
            <a:ext cx="1513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17" name="Google Shape;217;p17"/>
          <p:cNvSpPr txBox="1">
            <a:spLocks noGrp="1"/>
          </p:cNvSpPr>
          <p:nvPr>
            <p:ph type="subTitle" idx="4"/>
          </p:nvPr>
        </p:nvSpPr>
        <p:spPr>
          <a:xfrm>
            <a:off x="3815250" y="1872000"/>
            <a:ext cx="15135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8" name="Google Shape;218;p17"/>
          <p:cNvSpPr txBox="1">
            <a:spLocks noGrp="1"/>
          </p:cNvSpPr>
          <p:nvPr>
            <p:ph type="subTitle" idx="5"/>
          </p:nvPr>
        </p:nvSpPr>
        <p:spPr>
          <a:xfrm>
            <a:off x="5678470" y="2175850"/>
            <a:ext cx="1513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19" name="Google Shape;219;p17"/>
          <p:cNvSpPr txBox="1">
            <a:spLocks noGrp="1"/>
          </p:cNvSpPr>
          <p:nvPr>
            <p:ph type="subTitle" idx="6"/>
          </p:nvPr>
        </p:nvSpPr>
        <p:spPr>
          <a:xfrm>
            <a:off x="5678470" y="1872000"/>
            <a:ext cx="15135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0" name="Google Shape;220;p17"/>
          <p:cNvSpPr txBox="1">
            <a:spLocks noGrp="1"/>
          </p:cNvSpPr>
          <p:nvPr>
            <p:ph type="subTitle" idx="7"/>
          </p:nvPr>
        </p:nvSpPr>
        <p:spPr>
          <a:xfrm>
            <a:off x="2883640" y="3879230"/>
            <a:ext cx="1513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21" name="Google Shape;221;p17"/>
          <p:cNvSpPr txBox="1">
            <a:spLocks noGrp="1"/>
          </p:cNvSpPr>
          <p:nvPr>
            <p:ph type="subTitle" idx="8"/>
          </p:nvPr>
        </p:nvSpPr>
        <p:spPr>
          <a:xfrm>
            <a:off x="2883640" y="3575380"/>
            <a:ext cx="15135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22" name="Google Shape;222;p17"/>
          <p:cNvSpPr txBox="1">
            <a:spLocks noGrp="1"/>
          </p:cNvSpPr>
          <p:nvPr>
            <p:ph type="subTitle" idx="9"/>
          </p:nvPr>
        </p:nvSpPr>
        <p:spPr>
          <a:xfrm>
            <a:off x="4746847" y="3879230"/>
            <a:ext cx="15135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50"/>
              <a:buNone/>
              <a:defRPr sz="950"/>
            </a:lvl9pPr>
          </a:lstStyle>
          <a:p>
            <a:endParaRPr/>
          </a:p>
        </p:txBody>
      </p:sp>
      <p:sp>
        <p:nvSpPr>
          <p:cNvPr id="223" name="Google Shape;223;p17"/>
          <p:cNvSpPr txBox="1">
            <a:spLocks noGrp="1"/>
          </p:cNvSpPr>
          <p:nvPr>
            <p:ph type="subTitle" idx="13"/>
          </p:nvPr>
        </p:nvSpPr>
        <p:spPr>
          <a:xfrm>
            <a:off x="4746847" y="3575380"/>
            <a:ext cx="15135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>
            <a:spLocks noGrp="1"/>
          </p:cNvSpPr>
          <p:nvPr>
            <p:ph type="title"/>
          </p:nvPr>
        </p:nvSpPr>
        <p:spPr>
          <a:xfrm>
            <a:off x="3324775" y="957875"/>
            <a:ext cx="4840500" cy="16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5EBD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ngers"/>
              <a:buNone/>
              <a:defRPr sz="2800">
                <a:solidFill>
                  <a:schemeClr val="accent1"/>
                </a:solidFill>
                <a:latin typeface="Bangers"/>
                <a:ea typeface="Bangers"/>
                <a:cs typeface="Bangers"/>
                <a:sym typeface="Bang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aitree Medium"/>
              <a:buChar char="●"/>
              <a:defRPr sz="1800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○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■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●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○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■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●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aitree Medium"/>
              <a:buChar char="○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aitree Medium"/>
              <a:buChar char="■"/>
              <a:defRPr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63" r:id="rId8"/>
    <p:sldLayoutId id="2147483665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7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8"/>
          <p:cNvSpPr txBox="1">
            <a:spLocks noGrp="1"/>
          </p:cNvSpPr>
          <p:nvPr>
            <p:ph type="title"/>
          </p:nvPr>
        </p:nvSpPr>
        <p:spPr>
          <a:xfrm>
            <a:off x="720000" y="860400"/>
            <a:ext cx="7704000" cy="18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MOVIE </a:t>
            </a:r>
            <a:r>
              <a:rPr lang="sr-Latn-ME" dirty="0" smtClean="0"/>
              <a:t>database</a:t>
            </a:r>
            <a:endParaRPr dirty="0"/>
          </a:p>
        </p:txBody>
      </p:sp>
      <p:sp>
        <p:nvSpPr>
          <p:cNvPr id="326" name="Google Shape;326;p28"/>
          <p:cNvSpPr txBox="1">
            <a:spLocks noGrp="1"/>
          </p:cNvSpPr>
          <p:nvPr>
            <p:ph type="subTitle" idx="1"/>
          </p:nvPr>
        </p:nvSpPr>
        <p:spPr>
          <a:xfrm>
            <a:off x="720000" y="1767600"/>
            <a:ext cx="7704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ME" dirty="0" smtClean="0"/>
              <a:t>Mobilna aplikacija</a:t>
            </a:r>
            <a:endParaRPr dirty="0"/>
          </a:p>
        </p:txBody>
      </p:sp>
      <p:sp>
        <p:nvSpPr>
          <p:cNvPr id="327" name="Google Shape;327;p28"/>
          <p:cNvSpPr/>
          <p:nvPr/>
        </p:nvSpPr>
        <p:spPr>
          <a:xfrm>
            <a:off x="8739135" y="6927"/>
            <a:ext cx="35" cy="3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5" name="Google Shape;162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925" y="249450"/>
            <a:ext cx="4642200" cy="4644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26" name="Google Shape;1626;p41"/>
          <p:cNvSpPr txBox="1">
            <a:spLocks noGrp="1"/>
          </p:cNvSpPr>
          <p:nvPr>
            <p:ph type="title"/>
          </p:nvPr>
        </p:nvSpPr>
        <p:spPr>
          <a:xfrm>
            <a:off x="2798721" y="1222872"/>
            <a:ext cx="4840500" cy="11567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600" dirty="0" smtClean="0">
                <a:latin typeface="Arial Black" pitchFamily="34" charset="0"/>
              </a:rPr>
              <a:t>Hvala na pažnji</a:t>
            </a:r>
            <a:br>
              <a:rPr lang="bs-Latn-BA" sz="3600" dirty="0" smtClean="0">
                <a:latin typeface="Arial Black" pitchFamily="34" charset="0"/>
              </a:rPr>
            </a:br>
            <a:r>
              <a:rPr lang="bs-Latn-BA" sz="2000" i="1" dirty="0" smtClean="0">
                <a:latin typeface="Arial Black" pitchFamily="34" charset="0"/>
              </a:rPr>
              <a:t>Pitanja?</a:t>
            </a:r>
            <a:r>
              <a:rPr lang="bs-Latn-BA" dirty="0"/>
              <a:t/>
            </a:r>
            <a:br>
              <a:rPr lang="bs-Latn-BA" dirty="0"/>
            </a:b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3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200" dirty="0" smtClean="0">
                <a:latin typeface="+mj-lt"/>
              </a:rPr>
              <a:t>ZA REALIZACIJU SU KORIŠTENI</a:t>
            </a:r>
            <a:endParaRPr sz="3200" dirty="0">
              <a:latin typeface="+mj-lt"/>
            </a:endParaRPr>
          </a:p>
        </p:txBody>
      </p:sp>
      <p:sp>
        <p:nvSpPr>
          <p:cNvPr id="1501" name="Google Shape;1501;p39"/>
          <p:cNvSpPr txBox="1">
            <a:spLocks noGrp="1"/>
          </p:cNvSpPr>
          <p:nvPr>
            <p:ph type="subTitle" idx="6"/>
          </p:nvPr>
        </p:nvSpPr>
        <p:spPr>
          <a:xfrm>
            <a:off x="4367062" y="2331140"/>
            <a:ext cx="1822711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400" dirty="0" smtClean="0"/>
              <a:t>phpMyAdmin</a:t>
            </a:r>
            <a:endParaRPr sz="1400" dirty="0"/>
          </a:p>
        </p:txBody>
      </p:sp>
      <p:sp>
        <p:nvSpPr>
          <p:cNvPr id="1503" name="Google Shape;1503;p39"/>
          <p:cNvSpPr txBox="1">
            <a:spLocks noGrp="1"/>
          </p:cNvSpPr>
          <p:nvPr>
            <p:ph type="subTitle" idx="8"/>
          </p:nvPr>
        </p:nvSpPr>
        <p:spPr>
          <a:xfrm>
            <a:off x="5013562" y="3876113"/>
            <a:ext cx="1513500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1200" b="0" dirty="0" smtClean="0"/>
              <a:t>OMDb api</a:t>
            </a:r>
            <a:endParaRPr sz="1200" b="0" dirty="0"/>
          </a:p>
        </p:txBody>
      </p:sp>
      <p:sp>
        <p:nvSpPr>
          <p:cNvPr id="1505" name="Google Shape;1505;p39"/>
          <p:cNvSpPr txBox="1">
            <a:spLocks noGrp="1"/>
          </p:cNvSpPr>
          <p:nvPr>
            <p:ph type="subTitle" idx="13"/>
          </p:nvPr>
        </p:nvSpPr>
        <p:spPr>
          <a:xfrm>
            <a:off x="1881500" y="3652430"/>
            <a:ext cx="1949987" cy="4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ME" sz="1200" dirty="0" smtClean="0"/>
              <a:t>Editor (sublime)</a:t>
            </a:r>
            <a:endParaRPr sz="1200" dirty="0"/>
          </a:p>
        </p:txBody>
      </p:sp>
      <p:sp>
        <p:nvSpPr>
          <p:cNvPr id="2" name="AutoShape 6" descr="File:PhpMyAdmin logo.svg - Wikimedia Comm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r-Latn-ME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387" y="1688265"/>
            <a:ext cx="1237465" cy="689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 descr="C# - Calling OMDB WebService with an API key - Get movie ..."/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359" y="3183428"/>
            <a:ext cx="1800000" cy="79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2"/>
          </p:nvPr>
        </p:nvSpPr>
        <p:spPr>
          <a:xfrm>
            <a:off x="2760219" y="2042851"/>
            <a:ext cx="1513500" cy="427800"/>
          </a:xfrm>
        </p:spPr>
        <p:txBody>
          <a:bodyPr/>
          <a:lstStyle/>
          <a:p>
            <a:r>
              <a:rPr lang="sr-Latn-ME" sz="1400" b="0" dirty="0" smtClean="0"/>
              <a:t>xampp</a:t>
            </a:r>
            <a:endParaRPr lang="sr-Latn-ME" sz="1400" b="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551" y="855915"/>
            <a:ext cx="1400836" cy="140083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281" y="2758940"/>
            <a:ext cx="1588427" cy="893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56" y="-1"/>
            <a:ext cx="7596132" cy="4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 flipV="1">
            <a:off x="2412693" y="2594425"/>
            <a:ext cx="1487277" cy="1068396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376231" y="2622967"/>
            <a:ext cx="1355076" cy="1068394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Rounded Rectangular Callout 21"/>
          <p:cNvSpPr/>
          <p:nvPr/>
        </p:nvSpPr>
        <p:spPr>
          <a:xfrm>
            <a:off x="6731307" y="3691361"/>
            <a:ext cx="2247440" cy="1032098"/>
          </a:xfrm>
          <a:prstGeom prst="wedgeRound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sz="2000" dirty="0" smtClean="0">
                <a:solidFill>
                  <a:schemeClr val="bg1"/>
                </a:solidFill>
              </a:rPr>
              <a:t>Registracija za nove korisnike</a:t>
            </a:r>
            <a:endParaRPr lang="sr-Latn-ME" sz="2000" dirty="0">
              <a:solidFill>
                <a:schemeClr val="bg1"/>
              </a:solidFill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385589" y="3662821"/>
            <a:ext cx="2027104" cy="1089178"/>
          </a:xfrm>
          <a:prstGeom prst="wedgeRound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s-Latn-BA" sz="2000" dirty="0" smtClean="0">
                <a:solidFill>
                  <a:schemeClr val="bg1"/>
                </a:solidFill>
              </a:rPr>
              <a:t>Login forma za već postojeće korisnike</a:t>
            </a:r>
            <a:endParaRPr lang="sr-Latn-M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99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M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47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M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53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19999" y="3646583"/>
            <a:ext cx="5030805" cy="1101687"/>
          </a:xfrm>
        </p:spPr>
        <p:txBody>
          <a:bodyPr/>
          <a:lstStyle/>
          <a:p>
            <a:r>
              <a:rPr lang="sr-Latn-ME" sz="2000" dirty="0" smtClean="0"/>
              <a:t>REGISTRACIJA</a:t>
            </a:r>
          </a:p>
          <a:p>
            <a:endParaRPr lang="sr-Latn-ME" dirty="0" smtClean="0"/>
          </a:p>
          <a:p>
            <a:r>
              <a:rPr lang="bs-Latn-BA" sz="1600" dirty="0" smtClean="0"/>
              <a:t>Sva polja moraju biti popunjena</a:t>
            </a:r>
            <a:endParaRPr lang="sr-Latn-ME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88" t="37478" r="27711" b="5306"/>
          <a:stretch/>
        </p:blipFill>
        <p:spPr>
          <a:xfrm>
            <a:off x="396607" y="457200"/>
            <a:ext cx="4142342" cy="2941504"/>
          </a:xfrm>
          <a:prstGeom prst="rect">
            <a:avLst/>
          </a:prstGeom>
        </p:spPr>
      </p:pic>
      <p:cxnSp>
        <p:nvCxnSpPr>
          <p:cNvPr id="4" name="Elbow Connector 3"/>
          <p:cNvCxnSpPr/>
          <p:nvPr/>
        </p:nvCxnSpPr>
        <p:spPr>
          <a:xfrm>
            <a:off x="4230476" y="2291507"/>
            <a:ext cx="1850834" cy="385592"/>
          </a:xfrm>
          <a:prstGeom prst="bentConnector3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" name="Right Brace 4"/>
          <p:cNvSpPr/>
          <p:nvPr/>
        </p:nvSpPr>
        <p:spPr>
          <a:xfrm>
            <a:off x="4230476" y="947451"/>
            <a:ext cx="1619481" cy="980501"/>
          </a:xfrm>
          <a:prstGeom prst="rightBrace">
            <a:avLst>
              <a:gd name="adj1" fmla="val 8333"/>
              <a:gd name="adj2" fmla="val 47170"/>
            </a:avLst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r-Latn-ME"/>
          </a:p>
        </p:txBody>
      </p:sp>
      <p:sp>
        <p:nvSpPr>
          <p:cNvPr id="14" name="Rounded Rectangular Callout 13"/>
          <p:cNvSpPr/>
          <p:nvPr/>
        </p:nvSpPr>
        <p:spPr>
          <a:xfrm>
            <a:off x="6246565" y="722315"/>
            <a:ext cx="2247440" cy="1032098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ME" sz="2000" dirty="0" smtClean="0">
                <a:solidFill>
                  <a:schemeClr val="bg2"/>
                </a:solidFill>
              </a:rPr>
              <a:t>Mo</a:t>
            </a:r>
            <a:r>
              <a:rPr lang="bs-Latn-BA" sz="2000" dirty="0" smtClean="0">
                <a:solidFill>
                  <a:schemeClr val="bg2"/>
                </a:solidFill>
              </a:rPr>
              <a:t>guće da </a:t>
            </a:r>
            <a:br>
              <a:rPr lang="bs-Latn-BA" sz="2000" dirty="0" smtClean="0">
                <a:solidFill>
                  <a:schemeClr val="bg2"/>
                </a:solidFill>
              </a:rPr>
            </a:br>
            <a:r>
              <a:rPr lang="bs-Latn-BA" sz="2000" dirty="0" smtClean="0">
                <a:solidFill>
                  <a:schemeClr val="bg2"/>
                </a:solidFill>
              </a:rPr>
              <a:t>već postoji</a:t>
            </a:r>
            <a:endParaRPr lang="sr-Latn-ME" sz="2000" dirty="0">
              <a:solidFill>
                <a:schemeClr val="bg2"/>
              </a:solidFill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6246565" y="2161050"/>
            <a:ext cx="2247440" cy="1032098"/>
          </a:xfrm>
          <a:prstGeom prst="wedgeRoundRectCallout">
            <a:avLst/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r-Latn-ME" sz="2000" dirty="0" smtClean="0">
                <a:solidFill>
                  <a:schemeClr val="bg2"/>
                </a:solidFill>
              </a:rPr>
              <a:t>Jedinstveno</a:t>
            </a:r>
            <a:endParaRPr lang="sr-Latn-ME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13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46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4858437" y="3272008"/>
            <a:ext cx="4748271" cy="66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100" b="0" i="0" u="none" strike="noStrike" cap="none">
                <a:solidFill>
                  <a:schemeClr val="accent1"/>
                </a:solidFill>
                <a:latin typeface="Maitree"/>
                <a:ea typeface="Maitree"/>
                <a:cs typeface="Maitree"/>
                <a:sym typeface="Maitree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4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4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400" b="0" i="0" u="none" strike="noStrike" cap="none">
                <a:solidFill>
                  <a:schemeClr val="accent1"/>
                </a:solidFill>
                <a:latin typeface="Maitree Medium"/>
                <a:ea typeface="Maitree Medium"/>
                <a:cs typeface="Maitree Medium"/>
                <a:sym typeface="Maitree Medium"/>
              </a:defRPr>
            </a:lvl9pPr>
          </a:lstStyle>
          <a:p>
            <a:pPr marL="152400" indent="0">
              <a:buNone/>
            </a:pPr>
            <a:r>
              <a:rPr lang="bs-Latn-BA" sz="2000" dirty="0" smtClean="0">
                <a:latin typeface="+mj-lt"/>
              </a:rPr>
              <a:t>NA PRIMJER...</a:t>
            </a:r>
            <a:endParaRPr lang="sr-Latn-ME" sz="2000" dirty="0"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4345" y="307286"/>
            <a:ext cx="4345790" cy="45772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2" name="Google Shape;2282;p54"/>
          <p:cNvSpPr txBox="1">
            <a:spLocks noGrp="1"/>
          </p:cNvSpPr>
          <p:nvPr>
            <p:ph type="title"/>
          </p:nvPr>
        </p:nvSpPr>
        <p:spPr>
          <a:xfrm>
            <a:off x="5247983" y="727114"/>
            <a:ext cx="3896017" cy="12888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bs-Latn-BA" sz="3200" dirty="0" smtClean="0">
                <a:latin typeface="Arial Black" pitchFamily="34" charset="0"/>
                <a:ea typeface="Adobe Gothic Std B" pitchFamily="34" charset="-128"/>
              </a:rPr>
              <a:t>Prilagodljivost uređajima</a:t>
            </a:r>
            <a:endParaRPr sz="3200" dirty="0">
              <a:latin typeface="Arial Black" pitchFamily="34" charset="0"/>
              <a:ea typeface="Adobe Gothic Std B" pitchFamily="34" charset="-128"/>
            </a:endParaRPr>
          </a:p>
        </p:txBody>
      </p:sp>
      <p:sp>
        <p:nvSpPr>
          <p:cNvPr id="2283" name="Google Shape;2283;p54"/>
          <p:cNvSpPr/>
          <p:nvPr/>
        </p:nvSpPr>
        <p:spPr>
          <a:xfrm>
            <a:off x="4062801" y="2413293"/>
            <a:ext cx="1574531" cy="2192107"/>
          </a:xfrm>
          <a:custGeom>
            <a:avLst/>
            <a:gdLst/>
            <a:ahLst/>
            <a:cxnLst/>
            <a:rect l="l" t="t" r="r" b="b"/>
            <a:pathLst>
              <a:path w="73939" h="102940" extrusionOk="0">
                <a:moveTo>
                  <a:pt x="5622" y="0"/>
                </a:moveTo>
                <a:cubicBezTo>
                  <a:pt x="2520" y="0"/>
                  <a:pt x="0" y="2520"/>
                  <a:pt x="0" y="5622"/>
                </a:cubicBezTo>
                <a:lnTo>
                  <a:pt x="0" y="97337"/>
                </a:lnTo>
                <a:cubicBezTo>
                  <a:pt x="0" y="100439"/>
                  <a:pt x="2520" y="102940"/>
                  <a:pt x="5622" y="102940"/>
                </a:cubicBezTo>
                <a:lnTo>
                  <a:pt x="68316" y="102940"/>
                </a:lnTo>
                <a:cubicBezTo>
                  <a:pt x="71418" y="102940"/>
                  <a:pt x="73938" y="100439"/>
                  <a:pt x="73938" y="97337"/>
                </a:cubicBezTo>
                <a:lnTo>
                  <a:pt x="73938" y="5622"/>
                </a:lnTo>
                <a:cubicBezTo>
                  <a:pt x="73938" y="2520"/>
                  <a:pt x="71418" y="0"/>
                  <a:pt x="6831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54"/>
          <p:cNvSpPr/>
          <p:nvPr/>
        </p:nvSpPr>
        <p:spPr>
          <a:xfrm>
            <a:off x="4797557" y="4436382"/>
            <a:ext cx="122617" cy="105112"/>
          </a:xfrm>
          <a:custGeom>
            <a:avLst/>
            <a:gdLst/>
            <a:ahLst/>
            <a:cxnLst/>
            <a:rect l="l" t="t" r="r" b="b"/>
            <a:pathLst>
              <a:path w="5758" h="4936" extrusionOk="0">
                <a:moveTo>
                  <a:pt x="2478" y="1"/>
                </a:moveTo>
                <a:cubicBezTo>
                  <a:pt x="1213" y="1"/>
                  <a:pt x="0" y="981"/>
                  <a:pt x="0" y="2474"/>
                </a:cubicBezTo>
                <a:cubicBezTo>
                  <a:pt x="0" y="3831"/>
                  <a:pt x="1105" y="4936"/>
                  <a:pt x="2462" y="4936"/>
                </a:cubicBezTo>
                <a:cubicBezTo>
                  <a:pt x="4653" y="4936"/>
                  <a:pt x="5758" y="2280"/>
                  <a:pt x="4207" y="729"/>
                </a:cubicBezTo>
                <a:cubicBezTo>
                  <a:pt x="3704" y="226"/>
                  <a:pt x="3085" y="1"/>
                  <a:pt x="247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54"/>
          <p:cNvSpPr/>
          <p:nvPr/>
        </p:nvSpPr>
        <p:spPr>
          <a:xfrm>
            <a:off x="4733976" y="2490852"/>
            <a:ext cx="232030" cy="17781"/>
          </a:xfrm>
          <a:custGeom>
            <a:avLst/>
            <a:gdLst/>
            <a:ahLst/>
            <a:cxnLst/>
            <a:rect l="l" t="t" r="r" b="b"/>
            <a:pathLst>
              <a:path w="10896" h="835" extrusionOk="0">
                <a:moveTo>
                  <a:pt x="543" y="1"/>
                </a:moveTo>
                <a:cubicBezTo>
                  <a:pt x="1" y="1"/>
                  <a:pt x="1" y="834"/>
                  <a:pt x="543" y="834"/>
                </a:cubicBezTo>
                <a:lnTo>
                  <a:pt x="10353" y="834"/>
                </a:lnTo>
                <a:cubicBezTo>
                  <a:pt x="10896" y="834"/>
                  <a:pt x="10896" y="1"/>
                  <a:pt x="103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54"/>
          <p:cNvSpPr/>
          <p:nvPr/>
        </p:nvSpPr>
        <p:spPr>
          <a:xfrm>
            <a:off x="5895664" y="2821511"/>
            <a:ext cx="955594" cy="1776312"/>
          </a:xfrm>
          <a:custGeom>
            <a:avLst/>
            <a:gdLst/>
            <a:ahLst/>
            <a:cxnLst/>
            <a:rect l="l" t="t" r="r" b="b"/>
            <a:pathLst>
              <a:path w="35340" h="65692" extrusionOk="0">
                <a:moveTo>
                  <a:pt x="2347" y="0"/>
                </a:moveTo>
                <a:cubicBezTo>
                  <a:pt x="1046" y="0"/>
                  <a:pt x="1" y="1265"/>
                  <a:pt x="1" y="2805"/>
                </a:cubicBezTo>
                <a:lnTo>
                  <a:pt x="1" y="62887"/>
                </a:lnTo>
                <a:cubicBezTo>
                  <a:pt x="1" y="64427"/>
                  <a:pt x="1046" y="65692"/>
                  <a:pt x="2347" y="65692"/>
                </a:cubicBezTo>
                <a:lnTo>
                  <a:pt x="32975" y="65692"/>
                </a:lnTo>
                <a:cubicBezTo>
                  <a:pt x="34276" y="65692"/>
                  <a:pt x="35339" y="64427"/>
                  <a:pt x="35339" y="62887"/>
                </a:cubicBezTo>
                <a:lnTo>
                  <a:pt x="35339" y="2805"/>
                </a:lnTo>
                <a:cubicBezTo>
                  <a:pt x="35339" y="1265"/>
                  <a:pt x="34276" y="0"/>
                  <a:pt x="329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54"/>
          <p:cNvSpPr/>
          <p:nvPr/>
        </p:nvSpPr>
        <p:spPr>
          <a:xfrm>
            <a:off x="6260480" y="4377815"/>
            <a:ext cx="197771" cy="169541"/>
          </a:xfrm>
          <a:custGeom>
            <a:avLst/>
            <a:gdLst/>
            <a:ahLst/>
            <a:cxnLst/>
            <a:rect l="l" t="t" r="r" b="b"/>
            <a:pathLst>
              <a:path w="7314" h="6270" extrusionOk="0">
                <a:moveTo>
                  <a:pt x="4179" y="1"/>
                </a:moveTo>
                <a:cubicBezTo>
                  <a:pt x="1393" y="1"/>
                  <a:pt x="0" y="3373"/>
                  <a:pt x="1961" y="5353"/>
                </a:cubicBezTo>
                <a:cubicBezTo>
                  <a:pt x="2600" y="5986"/>
                  <a:pt x="3383" y="6269"/>
                  <a:pt x="4150" y="6269"/>
                </a:cubicBezTo>
                <a:cubicBezTo>
                  <a:pt x="5759" y="6269"/>
                  <a:pt x="7301" y="5021"/>
                  <a:pt x="7313" y="3135"/>
                </a:cubicBezTo>
                <a:cubicBezTo>
                  <a:pt x="7313" y="1412"/>
                  <a:pt x="5902" y="1"/>
                  <a:pt x="41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54"/>
          <p:cNvSpPr/>
          <p:nvPr/>
        </p:nvSpPr>
        <p:spPr>
          <a:xfrm>
            <a:off x="1167786" y="3105264"/>
            <a:ext cx="1577237" cy="1235017"/>
          </a:xfrm>
          <a:custGeom>
            <a:avLst/>
            <a:gdLst/>
            <a:ahLst/>
            <a:cxnLst/>
            <a:rect l="l" t="t" r="r" b="b"/>
            <a:pathLst>
              <a:path w="67443" h="43544" extrusionOk="0">
                <a:moveTo>
                  <a:pt x="64668" y="3423"/>
                </a:moveTo>
                <a:lnTo>
                  <a:pt x="64668" y="40122"/>
                </a:lnTo>
                <a:lnTo>
                  <a:pt x="2775" y="40122"/>
                </a:lnTo>
                <a:lnTo>
                  <a:pt x="2775" y="3423"/>
                </a:lnTo>
                <a:close/>
                <a:moveTo>
                  <a:pt x="3829" y="1"/>
                </a:moveTo>
                <a:cubicBezTo>
                  <a:pt x="1721" y="1"/>
                  <a:pt x="0" y="1573"/>
                  <a:pt x="0" y="3516"/>
                </a:cubicBezTo>
                <a:lnTo>
                  <a:pt x="0" y="40029"/>
                </a:lnTo>
                <a:cubicBezTo>
                  <a:pt x="0" y="41972"/>
                  <a:pt x="1721" y="43544"/>
                  <a:pt x="3829" y="43544"/>
                </a:cubicBezTo>
                <a:lnTo>
                  <a:pt x="63613" y="43544"/>
                </a:lnTo>
                <a:cubicBezTo>
                  <a:pt x="65722" y="43544"/>
                  <a:pt x="67442" y="41972"/>
                  <a:pt x="67442" y="40029"/>
                </a:cubicBezTo>
                <a:lnTo>
                  <a:pt x="67442" y="3516"/>
                </a:lnTo>
                <a:cubicBezTo>
                  <a:pt x="67442" y="1573"/>
                  <a:pt x="65722" y="1"/>
                  <a:pt x="6361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54"/>
          <p:cNvSpPr/>
          <p:nvPr/>
        </p:nvSpPr>
        <p:spPr>
          <a:xfrm>
            <a:off x="981808" y="4541494"/>
            <a:ext cx="1949192" cy="92757"/>
          </a:xfrm>
          <a:custGeom>
            <a:avLst/>
            <a:gdLst/>
            <a:ahLst/>
            <a:cxnLst/>
            <a:rect l="l" t="t" r="r" b="b"/>
            <a:pathLst>
              <a:path w="82796" h="2794" extrusionOk="0">
                <a:moveTo>
                  <a:pt x="93" y="1"/>
                </a:moveTo>
                <a:cubicBezTo>
                  <a:pt x="93" y="1"/>
                  <a:pt x="1" y="2794"/>
                  <a:pt x="6235" y="2794"/>
                </a:cubicBezTo>
                <a:lnTo>
                  <a:pt x="76562" y="2794"/>
                </a:lnTo>
                <a:cubicBezTo>
                  <a:pt x="82796" y="2794"/>
                  <a:pt x="82703" y="1"/>
                  <a:pt x="8270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54"/>
          <p:cNvSpPr/>
          <p:nvPr/>
        </p:nvSpPr>
        <p:spPr>
          <a:xfrm>
            <a:off x="981808" y="4285554"/>
            <a:ext cx="1949192" cy="262556"/>
          </a:xfrm>
          <a:custGeom>
            <a:avLst/>
            <a:gdLst/>
            <a:ahLst/>
            <a:cxnLst/>
            <a:rect l="l" t="t" r="r" b="b"/>
            <a:pathLst>
              <a:path w="82611" h="11321" extrusionOk="0">
                <a:moveTo>
                  <a:pt x="8916" y="0"/>
                </a:moveTo>
                <a:lnTo>
                  <a:pt x="0" y="11321"/>
                </a:lnTo>
                <a:lnTo>
                  <a:pt x="82610" y="11321"/>
                </a:lnTo>
                <a:lnTo>
                  <a:pt x="73695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2" name="Google Shape;2292;p54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991" y="3201400"/>
            <a:ext cx="1404825" cy="963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Google Shape;2293;p5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461" y="2981724"/>
            <a:ext cx="828000" cy="1303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4" name="Google Shape;2294;p54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65" y="2601565"/>
            <a:ext cx="1188484" cy="173871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21" name="Google Shape;2278;p54"/>
          <p:cNvSpPr/>
          <p:nvPr/>
        </p:nvSpPr>
        <p:spPr>
          <a:xfrm>
            <a:off x="362365" y="393631"/>
            <a:ext cx="3618222" cy="2588093"/>
          </a:xfrm>
          <a:custGeom>
            <a:avLst/>
            <a:gdLst/>
            <a:ahLst/>
            <a:cxnLst/>
            <a:rect l="l" t="t" r="r" b="b"/>
            <a:pathLst>
              <a:path w="101294" h="72455" extrusionOk="0">
                <a:moveTo>
                  <a:pt x="4366" y="0"/>
                </a:moveTo>
                <a:cubicBezTo>
                  <a:pt x="1943" y="0"/>
                  <a:pt x="1" y="1702"/>
                  <a:pt x="1" y="3811"/>
                </a:cubicBezTo>
                <a:lnTo>
                  <a:pt x="1" y="68644"/>
                </a:lnTo>
                <a:cubicBezTo>
                  <a:pt x="1" y="70735"/>
                  <a:pt x="1943" y="72455"/>
                  <a:pt x="4366" y="72455"/>
                </a:cubicBezTo>
                <a:lnTo>
                  <a:pt x="96928" y="72455"/>
                </a:lnTo>
                <a:cubicBezTo>
                  <a:pt x="99333" y="72455"/>
                  <a:pt x="101294" y="70735"/>
                  <a:pt x="101294" y="68644"/>
                </a:cubicBezTo>
                <a:lnTo>
                  <a:pt x="101294" y="3811"/>
                </a:lnTo>
                <a:cubicBezTo>
                  <a:pt x="101294" y="1702"/>
                  <a:pt x="99333" y="0"/>
                  <a:pt x="96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81;p54"/>
          <p:cNvSpPr/>
          <p:nvPr/>
        </p:nvSpPr>
        <p:spPr>
          <a:xfrm>
            <a:off x="2057296" y="2682324"/>
            <a:ext cx="197567" cy="169384"/>
          </a:xfrm>
          <a:custGeom>
            <a:avLst/>
            <a:gdLst/>
            <a:ahLst/>
            <a:cxnLst/>
            <a:rect l="l" t="t" r="r" b="b"/>
            <a:pathLst>
              <a:path w="5531" h="4742" extrusionOk="0">
                <a:moveTo>
                  <a:pt x="3142" y="0"/>
                </a:moveTo>
                <a:cubicBezTo>
                  <a:pt x="2564" y="0"/>
                  <a:pt x="1975" y="214"/>
                  <a:pt x="1498" y="691"/>
                </a:cubicBezTo>
                <a:cubicBezTo>
                  <a:pt x="0" y="2189"/>
                  <a:pt x="1055" y="4742"/>
                  <a:pt x="3163" y="4742"/>
                </a:cubicBezTo>
                <a:cubicBezTo>
                  <a:pt x="4458" y="4742"/>
                  <a:pt x="5512" y="3688"/>
                  <a:pt x="5531" y="2374"/>
                </a:cubicBezTo>
                <a:cubicBezTo>
                  <a:pt x="5531" y="945"/>
                  <a:pt x="4359" y="0"/>
                  <a:pt x="314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3725" y="583893"/>
            <a:ext cx="3398859" cy="20176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Google Shape;2286;p54"/>
          <p:cNvSpPr/>
          <p:nvPr/>
        </p:nvSpPr>
        <p:spPr>
          <a:xfrm>
            <a:off x="3026056" y="3136133"/>
            <a:ext cx="955594" cy="1776312"/>
          </a:xfrm>
          <a:custGeom>
            <a:avLst/>
            <a:gdLst/>
            <a:ahLst/>
            <a:cxnLst/>
            <a:rect l="l" t="t" r="r" b="b"/>
            <a:pathLst>
              <a:path w="35340" h="65692" extrusionOk="0">
                <a:moveTo>
                  <a:pt x="2347" y="0"/>
                </a:moveTo>
                <a:cubicBezTo>
                  <a:pt x="1046" y="0"/>
                  <a:pt x="1" y="1265"/>
                  <a:pt x="1" y="2805"/>
                </a:cubicBezTo>
                <a:lnTo>
                  <a:pt x="1" y="62887"/>
                </a:lnTo>
                <a:cubicBezTo>
                  <a:pt x="1" y="64427"/>
                  <a:pt x="1046" y="65692"/>
                  <a:pt x="2347" y="65692"/>
                </a:cubicBezTo>
                <a:lnTo>
                  <a:pt x="32975" y="65692"/>
                </a:lnTo>
                <a:cubicBezTo>
                  <a:pt x="34276" y="65692"/>
                  <a:pt x="35339" y="64427"/>
                  <a:pt x="35339" y="62887"/>
                </a:cubicBezTo>
                <a:lnTo>
                  <a:pt x="35339" y="2805"/>
                </a:lnTo>
                <a:cubicBezTo>
                  <a:pt x="35339" y="1265"/>
                  <a:pt x="34276" y="0"/>
                  <a:pt x="3297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287;p54"/>
          <p:cNvSpPr/>
          <p:nvPr/>
        </p:nvSpPr>
        <p:spPr>
          <a:xfrm>
            <a:off x="3390872" y="4692437"/>
            <a:ext cx="197771" cy="169541"/>
          </a:xfrm>
          <a:custGeom>
            <a:avLst/>
            <a:gdLst/>
            <a:ahLst/>
            <a:cxnLst/>
            <a:rect l="l" t="t" r="r" b="b"/>
            <a:pathLst>
              <a:path w="7314" h="6270" extrusionOk="0">
                <a:moveTo>
                  <a:pt x="4179" y="1"/>
                </a:moveTo>
                <a:cubicBezTo>
                  <a:pt x="1393" y="1"/>
                  <a:pt x="0" y="3373"/>
                  <a:pt x="1961" y="5353"/>
                </a:cubicBezTo>
                <a:cubicBezTo>
                  <a:pt x="2600" y="5986"/>
                  <a:pt x="3383" y="6269"/>
                  <a:pt x="4150" y="6269"/>
                </a:cubicBezTo>
                <a:cubicBezTo>
                  <a:pt x="5759" y="6269"/>
                  <a:pt x="7301" y="5021"/>
                  <a:pt x="7313" y="3135"/>
                </a:cubicBezTo>
                <a:cubicBezTo>
                  <a:pt x="7313" y="1412"/>
                  <a:pt x="5902" y="1"/>
                  <a:pt x="417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Google Shape;2293;p54"/>
          <p:cNvPicPr preferRelativeResize="0"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853" y="3201400"/>
            <a:ext cx="828000" cy="143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vie Background by Slidesgo">
  <a:themeElements>
    <a:clrScheme name="Simple Light">
      <a:dk1>
        <a:srgbClr val="F5EBDC"/>
      </a:dk1>
      <a:lt1>
        <a:srgbClr val="FFFFFF"/>
      </a:lt1>
      <a:dk2>
        <a:srgbClr val="432918"/>
      </a:dk2>
      <a:lt2>
        <a:srgbClr val="000000"/>
      </a:lt2>
      <a:accent1>
        <a:srgbClr val="432918"/>
      </a:accent1>
      <a:accent2>
        <a:srgbClr val="EB5E68"/>
      </a:accent2>
      <a:accent3>
        <a:srgbClr val="17B1BF"/>
      </a:accent3>
      <a:accent4>
        <a:srgbClr val="F6B804"/>
      </a:accent4>
      <a:accent5>
        <a:srgbClr val="926037"/>
      </a:accent5>
      <a:accent6>
        <a:srgbClr val="C7C6C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44</Words>
  <Application>Microsoft Office PowerPoint</Application>
  <PresentationFormat>On-screen Show (16:9)</PresentationFormat>
  <Paragraphs>17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Roboto Condensed Light</vt:lpstr>
      <vt:lpstr>Maitree</vt:lpstr>
      <vt:lpstr>Bangers</vt:lpstr>
      <vt:lpstr>Maitree Medium</vt:lpstr>
      <vt:lpstr>Adobe Gothic Std B</vt:lpstr>
      <vt:lpstr>Livvic</vt:lpstr>
      <vt:lpstr>Arial Black</vt:lpstr>
      <vt:lpstr>Movie Background by Slidesgo</vt:lpstr>
      <vt:lpstr>MOVIE database</vt:lpstr>
      <vt:lpstr>ZA REALIZACIJU SU KORIŠTENI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Prilagodljivost uređajima</vt:lpstr>
      <vt:lpstr>Hvala na pažnji Pitanja?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database</dc:title>
  <dc:creator>Tarik Salihbegovic</dc:creator>
  <cp:lastModifiedBy>user</cp:lastModifiedBy>
  <cp:revision>27</cp:revision>
  <dcterms:modified xsi:type="dcterms:W3CDTF">2020-05-19T14:33:19Z</dcterms:modified>
</cp:coreProperties>
</file>